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70" r:id="rId4"/>
    <p:sldId id="269" r:id="rId5"/>
    <p:sldId id="271" r:id="rId6"/>
    <p:sldId id="27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22"/>
    <p:restoredTop sz="95821" autoAdjust="0"/>
  </p:normalViewPr>
  <p:slideViewPr>
    <p:cSldViewPr>
      <p:cViewPr varScale="1">
        <p:scale>
          <a:sx n="108" d="100"/>
          <a:sy n="108" d="100"/>
        </p:scale>
        <p:origin x="90" y="16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06:11:14.1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19192 13330 342 0,'8'9'33'0,"5"-6"-30"15,1 1-3-15,8 0 1 16,9 0 0-16,8 1-2 16,10 1 1-16,10 0 1 15,13 0-1-15,11 1 1 16,8 1-1-16,4 1 3 0,7-2-3 16,-3 0 0-16,-3-3 1 15,-9-1 4-15,-6-3 3 16,-4 0 1-16,-4 0-5 15,-7 0-2-15,-5 0-1 16,-5 0 0-16,-8 4-1 0,-6 0 0 16,-10 4 1-16,-5 1-2 15,-8 3 2-15,-8 3-2 16,-5 8-2-16,-3 2 3 16,-3 9-2-16,0 5 2 15,0 9 2-15,-5 9-2 0,3 8 1 16,2 11 0-16,2 10-1 15,12 5 1-15,6 4 3 16,4 3 0-16,0 0 2 16,1-9 7-16,-3-5-4 15,-8-6 0-15,-4-8-3 0,-7-11-2 16,-3-4 0-16,-2-7-1 16,-14-4 0-16,-3-8-2 15,-12-2 0-15,-9-6 0 16,-6-1 1-16,-10-7-2 15,-12-3 1-15,-8-4 0 16,-8-5-2-16,-7-5 3 0,-9-3-2 16,-2-2 0-16,-5-9 1 15,-3-1-1-15,0-1 0 16,3 3 0-16,6-1 0 16,4 4 1-16,8-1 0 15,6 4-2-15,9-2 3 0,5 1-2 16,12 1 0-16,11-1-4 15,8 1-16-15,11-4-19 16,10-7-51-16,14-8-41 16</inkml:trace>
  <inkml:trace contextRef="#ctx0" brushRef="#br0" timeOffset="343.7096">19391 13444 501 0,'0'-20'9'16,"0"7"6"-16,0 8-2 15,-3 5-10-15,-8 13-8 0,-7 12 5 16,0 14 0-16,-1 14-2 15,0 17 0-15,6 17 0 16,4 15 1-16,4 12 1 16,5 9 1-16,0 4-2 0,2 1 4 15,3-1-2-15,-1-11 0 16,-1-4 1-16,-1-12-2 16,2-9 0-16,2-11-26 15,4-14-35-15,10-14-63 16,11-24-107-16</inkml:trace>
  <inkml:trace contextRef="#ctx0" brushRef="#br0" timeOffset="1296.7693">24859 13879 607 0,'11'-16'-24'16,"1"-4"25"-16,1 0 3 15,0 8-2-15,4 3-3 16,8-2-2-16,13 4-1 16,14 2-9-16,15 1-11 15,15 4-6-15,12 0 11 16,11 7 3-16,12 4 14 0,5 3 3 15,6 4 3-15,1-2-4 16,-3 2 1-16,-8-4-1 16,-8 1-1-16,-11-6 2 15,-11-3 7-15,-13-2-3 16,-11 2-2-16,-8-3-3 16,-10-1 0-16,-9 0-4 0,-8 3-3 15,-9 0 2-15,-8 2 4 16,-10 3-3-16,-2 4-6 15,-4 5 5-15,-9 8 7 0,-9 7-1 16,-2 7-1-16,-3 9 0 16,-2 13 0-16,0 11 0 15,7 12 1-15,-2 12 0 16,6 11 10-16,6 4 4 16,5-2-5-16,2-7-1 15,2-6 6-15,-1-7-2 0,1-12-9 16,-4-6 7-16,-6-7-4 15,-5-4-2-15,-5-6-1 16,-6-5-3-16,-7-4-1 16,-6-8 2-16,-7-5-3 15,-7-8 0-15,-7-7 1 16,-9-9-1-16,-5-8-3 16,-5-2-2-16,-6-9 4 0,-4-9-6 15,2-1 7-15,0-3-1 16,7 2 2-16,7 1-1 15,4 3 2-15,8 0 5 16,6 0-1-16,7 5-2 0,3-1-2 16,10-1 0-16,8 2-1 15,6-5-33-15,12-4-40 16,10-6-57-16</inkml:trace>
  <inkml:trace contextRef="#ctx0" brushRef="#br0" timeOffset="1593.62">25263 13755 462 0,'1'29'6'16,"6"9"-6"-16,-7 19-4 16,-7 17 5-16,-10 25 1 15,-7 17-1-15,-6 17 9 16,-2 10-5-16,-4 5 1 16,-2 2 8-16,-2-4-5 15,3-7-2-15,-1-8-5 0,9-14-2 16,9-22-39-16,15-31-225 15</inkml:trace>
  <inkml:trace contextRef="#ctx0" brushRef="#br0" timeOffset="3734.0856">23065 12764 198 0,'0'-18'66'0,"5"2"-47"16,2 0 12-16,1 3-6 15,1 1-14-15,0 0-4 16,-2 1 7-16,4 0-7 15,-2 2-1-15,1 0-2 16,0 0 2-16,-3 0-1 0,0 1 1 16,-6 0 0-16,3 1-2 15,-4-2 1-15,0 1-1 16,-7 2-2-16,-7-1-2 16,-3 3 0-16,0 1 0 0,-3 3 0 15,-4 0 1-15,1 5-2 16,2 6 1-16,-4 7-2 15,3 1 2-15,-5 4 0 16,1 6 0-16,2 1 0 16,-1 6 0-16,-2 3-1 15,1 6 2-15,1 3 1 0,1 7-1 16,0 1 1-16,1 4 2 16,-3 3 0-16,4 5 1 15,0-3-2-15,-4 3 3 16,1 0 2-16,-4 0-2 15,1 1 1-15,-6 1 5 0,-2 1-8 16,-3 4 1-16,-2 2 2 16,0 3-2-16,0-2-4 15,1 5 1-15,6 0-1 16,2 7 0-16,3-1 0 16,2 0-1-16,6 2 0 0,-1 6 1 15,2-6 0-15,5 5-1 16,-2-6-1-16,3 5 3 15,-1-4-2-15,3 0 0 16,5 3 1-16,0 3 0 16,4-2-1-16,3 1 1 0,0-2 0 15,7 3-1-15,1-3 1 16,3-3 0-16,4 0-1 16,-2 0 0-16,4-2 0 15,-1-5 1-15,6-4-1 16,-1-1-1-16,2-6 2 15,2-7-1-15,2-5-1 0,0-3 2 16,2-4 0-16,0-8-2 16,2-6 2-16,-1-4-2 15,2-6 1-15,1-7 2 16,-1-3-2-16,0-8 3 16,6-3-1-16,-3-7 0 0,2-2-1 15,4 0 2-15,-2-2 2 16,3-10 0-16,-1-3 0 15,2-2-1-15,1-3 2 16,-3-5-4-16,0-4 1 0,-1-3 0 16,-3-4-2-16,3-1-1 15,-3-6 2-15,2 0 0 16,-4-2-1-16,-1-1 1 16,2-2-2-16,-2-2 1 15,-2-3-2-15,9-5 1 16,-7-2 1-16,0-4-1 15,-2-2-1-15,-2-4 0 0,1 1 0 16,-4 0 1-16,-4-3 1 16,0 2-1-16,-1-1 2 15,-3-4-2-15,-1 0 0 16,3-2 2-16,-4-1 0 0,3-5 0 16,-2 3 4-16,2 0 4 15,0 2-5-15,-1-1 1 16,-1-1-2-16,-4 1-2 15,-3-1 0-15,-2-2-2 16,-7-5-1-16,0 1 2 0,-2 1-2 16,-2 1 2-16,-5-2-1 15,-3 2 0-15,-2 0 0 16,0 2 1-16,-1 0-2 16,-1 4 2-16,2-1-1 15,-1 4 0-15,-1 2-1 16,1 5 2-16,-3-5-1 0,-3 5 0 15,-2-1-2-15,-2 0 2 16,-1 1 1-16,-3 0-1 16,-1 2 0-16,-3 4 0 15,-1 1 0-15,-4 5 1 16,-3 3 0-16,-8 3-1 0,-6 9 1 16,-3 6-2-16,-5 9 1 15,0 16 0-15,-1 10-3 16,19 21-28-16,32 16-57 15,40 7-198-15</inkml:trace>
  <inkml:trace contextRef="#ctx0" brushRef="#br0" timeOffset="4984.1072">20630 14361 463 0,'-8'-17'8'16,"6"1"-6"-16,-1 2 4 0,-2 3 5 16,0 1-4-16,1 1-4 15,1 1 1-15,3 3 1 16,-2 3-2-16,2 1-3 16,2-1-3-16,10 2 0 15,10-2 3-15,5 2-5 16,14 0-5-16,8 0 8 0,10 0 1 15,9 0 3-15,7 4 0 16,10 1-1-16,10 2-22 16,8 4 23-16,4 1 1 15,5 1-2-15,-2 3-1 16,-3 0-1-16,-8-1 2 0,-10-2 5 16,-7 2-1-16,-11-3-5 15,-8 3-2-15,-7-3 1 16,-8-1-18-16,-11-4-15 15,-5-2-27-15,-10-5-54 0,-10-9-3 16</inkml:trace>
  <inkml:trace contextRef="#ctx0" brushRef="#br0" timeOffset="5280.9542">21876 14157 490 0,'0'-5'27'0,"3"-2"-11"16,5 1-1-16,1 6 0 16,2 0-14-16,3 2-2 15,10 12-3-15,8 6-5 0,9 6-6 16,10 9 5-16,4 4 0 16,1 5 11-16,-4 1 0 15,-8-6 0-15,-10-5-2 16,-13-3 1-16,-18-10 2 0,-12-7-1 15,-28-3 2-15,-22-6 5 16,-21-1-4-16,-17-4-1 16,-10 0-4-16,1-2-18 15,10-11-76-15,25-2-183 16</inkml:trace>
  <inkml:trace contextRef="#ctx0" brushRef="#br0" timeOffset="5890.2672">25728 14701 430 0,'30'3'6'16,"-6"-13"-4"-16,-8 5 10 15,-10 2 10-15,-6 0-12 0,0 3-9 16,-15 0-2-16,-8 0 0 16,-7 0 1-16,-11 4-4 15,-8 1-3-15,-11-3 3 16,-9-1 5-16,-16-1 1 0,-15 0-2 15,-14-9 2-15,-11-7 0 16,-11 0 3-16,-7-5 0 16,-4 0-1-16,3-2-2 15,6 3 0-15,13 4-2 16,9-1 0-16,18 4 1 0,13 0-1 16,17 4 0-16,12 2 0 15,14 0 1-15,13 0-1 16,3 2 0-16,12-6-3 15,3-5-14-15,6-6-27 16,5-4-22-16,0-5-51 16,2-6-37-16</inkml:trace>
  <inkml:trace contextRef="#ctx0" brushRef="#br0" timeOffset="6249.6137">24214 14166 394 0,'32'0'12'0,"-5"0"0"16,-6 0 3-16,-9 0 3 16,-3 0-10-16,-9 0-5 15,0 5-6-15,-11 3 3 16,-11 0 1-16,-4 5 2 0,-11 0-2 16,-4 3 1-16,-3-1-1 15,-2 4-1-15,-1-4 1 16,-2 3-1-16,6-1 0 15,-2-2 1-15,9 0 0 16,2 0-2-16,10 2 2 16,4-1-1-16,10 3-1 0,10 1 0 15,0 3-1-15,15 4 5 16,9 1 6-16,8 3-2 16,7 3-3-16,5 0-1 15,5 1-2-15,2-2-1 0,2 2-1 16,-4-5-15-16,-3-5-23 15,-10-3-18-15,-13-14-37 16,-14-8-52-16</inkml:trace>
  <inkml:trace contextRef="#ctx0" brushRef="#br0" timeOffset="7030.8055">22153 11624 224 0,'1'0'119'0,"1"0"-113"16,-2 0-5-16,0 4-3 16,0 3 4-16,-5 7-1 0,0 2 1 15,-1 8-2-15,3 6-2 16,3 4 4-16,0 7-2 15,0 3 0-15,0 6 3 16,7 9-1-16,-2 5 1 16,2 7 0-16,1 7 4 0,-1 9 2 15,2 7 4-15,-1 6-5 16,0 3-2-16,-1 6 5 16,0 5-2-16,-3 4 2 15,-3 2-5-15,-1 3-1 16,-1 3 3-16,-13 6 0 15,-6 6-1-15,-7 4-1 0,-2 5-2 16,-7 11-3-16,0 7 0 16,-1 12 0-16,1 4-1 15,2 3 1-15,7 8 0 16,5 3-2-16,10-4 2 0,7-6-1 16,5-6 1-16,8-13 0 15,8-11-1-15,2-18 1 16,-4-14 6-16,0-22 0 15,-6-9-4-15,-1-21-2 16,-5-12-1-16,0-14-8 16,-2-13-29-16,0-14-10 15,3-17-33-15,5-12-63 0</inkml:trace>
  <inkml:trace contextRef="#ctx0" brushRef="#br0" timeOffset="8280.7315">22379 11764 549 0,'0'-35'2'0,"2"0"-2"0,7 6-2 16,-4 11 4-16,0 6-2 15,7 5 0-15,0 1-8 16,8 6-3-16,5 0 8 16,11 4-1-16,10 9 11 15,10 1-9-15,9 4 0 16,6 2 6-16,9-1-4 0,9 0 4 16,1-1-4-16,11 4 4 15,-1-3-9-15,5 1 3 16,-3-2 6-16,-7-4-4 15,-9-1 1-15,-8-5 0 16,-14-1 1-16,-10-1-3 0,-9-1 0 16,-7 1 3-16,-4 3-5 15,-4 5-4-15,-3 0-16 16,-3 7 1-16,-2 4 7 16,-3 0 7-16,-4 7 8 15,-3 4 0-15,-2 5-1 16,-4 1 1-16,0 7-2 0,-5 5 4 15,1 8-2-15,-2 6 3 16,0 9 3-16,0 4 2 16,-7 11 1-16,-1 8-1 15,1 3 0-15,-3 4-3 16,3 11-1-16,-5 1-1 0,2 4 0 16,0 2-2-16,-2 5 1 15,2 8 1-15,0 1-3 16,3 9 1-16,0 7-1 15,5 9 2-15,2 6-2 0,0-3 0 16,0 1 1-16,0-4 0 16,0-5 0-16,0-6 0 15,-5-10-1-15,-2-4 2 16,-4-7-3-16,2 0 1 16,0-5 1-16,3-1-1 15,1-6 0-15,0-6 1 0,3-2-1 16,-1-12 0-16,-1-9 0 15,-1-5 1-15,-1-10-1 16,0-8 0-16,0-9 0 16,-1-9 0-16,0-9 0 15,-1-9 0-15,1-5 0 0,-2-7-1 16,2-2 2-16,-4-6 0 16,0 1-1-16,-4-3 1 15,-4-1 1-15,-3-2 4 16,-8 4-1-16,-4-2-1 15,-7-3-2-15,-5 0-1 0,-5 0 0 16,-7-3 1-16,-3-1-2 16,-3 0 0-16,-7-2 0 15,0 0-5-15,-3 0 0 16,-5-7-2-16,-1 0 4 16,0-4-2-16,-3-2 4 15,2 1-2-15,3-2 4 0,4 0-1 16,5-3 1-16,7 6 0 15,9-1-1-15,5 2 1 16,13 2 5-16,4 3 2 16,7 1 3-16,7-1-4 15,4 4-3-15,4-1 0 0,2 2-3 16,1-4 2-16,4 0 2 16,2-1 8-16,0-7-4 15,0-6-2-15,0-7-4 16,2-11-2-16,6-8-1 15,1-8 1-15,1-14-2 0,5-9 0 16,-1-13 1-16,3-14-7 16,-5-13-14-16,-2-21-13 15,5-14-25-15,2-29-67 16</inkml:trace>
  <inkml:trace contextRef="#ctx0" brushRef="#br0" timeOffset="12046.1727">19870 13003 343 0,'14'4'-20'0,"-2"-4"38"0,-4 0-9 15,2-2 11-15,-5-2 4 16,0-3-9-16,-1 2-8 16,-1-2 4-16,-1 2-4 15,2-1-2-15,-4-1 1 0,0 0 5 16,0-4 7-16,-11-3-1 15,-19-8 1-15,-21-11 1 16,-26-12 5-16,-29-12-2 16,-32-11-11-16,-22-7-9 15,-12-9-2-15,5-7-49 16,33-11-161-16</inkml:trace>
  <inkml:trace contextRef="#ctx0" brushRef="#br0" timeOffset="12733.6076">26069 13533 441 0,'0'0'8'0,"0"-18"0"0,-11-7 14 16,-17-18 1-16,-30-25-9 15,-42-33 3-15,-55-37 16 16,-60-38-11-16,-62-40-13 15,-37-38-6-15,-10-36-150 16</inkml:trace>
  <inkml:trace contextRef="#ctx0" brushRef="#br0" timeOffset="24170.9161">19018 11767 405 0,'14'-20'9'16,"3"2"-7"-16,2-1 2 15,1 6-2-15,5-1 0 16,6 2-3-16,4-3 0 0,6 5 0 16,10-3 1-16,7 2-2 15,4 1 5-15,10-1-4 16,9 4 0-16,3-4 1 15,7 2-1-15,9 0 3 0,5-2 0 16,11 1-3-16,6 1 4 16,12-2 1-16,10 2-2 15,16 4 1-15,10 4-1 16,15 1 0-16,13 0-4 16,12 5-3-16,14 7-7 15,10 1-11-15,6 2-13 0,9 3 6 16,11 2-11-16,1 3 6 15,11 6 8-15,2 3 26 16,6 6 7-16,6 1 9 16,2 5 2-16,-3 2 18 15,0 2-15-15,-7 1-9 16,-11-3-6-16,-16 0-2 16,-21-6 2-16,-20-2 7 0,-26-7 4 15,-19-6-3-15,-29-3-1 16,-18-3-4-16,-17-3-5 15,-17 1-2-15,-14 2-1 0,-14 4 1 16,-9 4 0-16,-13 5-3 16,-9 6 1-16,-7 8-1 15,-10 8 1-15,-3 8 0 16,-5 9 0-16,0 15 1 16,0 12 0-16,-6 16 1 15,2 15-1-15,-1 11 0 0,3 15 0 16,2 15 0-16,0 10 1 15,0 9 4-15,7 7 4 16,3 10-4-16,2 1-1 16,2-2-1-16,-3 2-1 0,-4-3-1 15,-1-7-1 1,-5-4 1-16,-1-4-1 0,0-4 0 16,-10-6 2-16,-3-12-4 15,-1-5 1-15,-6-10-3 16,-6-13-2-16,-5-12 1 15,-9-11-1-15,-10-15-2 0,-13-16 0 16,-13-10 2-16,-10-20 3 16,-13-11 3-16,-12-11 3 15,-13-8-3-15,-12-13 1 16,-13-5 1-16,-9-7-1 16,-15-1 1-16,-8-16-4 0,-15-2 5 15,-3-8-3-15,-8 0 1 16,-11-3-1-16,-7-3 0 15,-9 4 0-15,-6-6-2 16,-3 5 7-16,-6 4-4 16,-3-1-1-16,1 7 1 0,0 5 1 15,3 1 2-15,0 6 3 16,2 0 4-16,4 5 0 16,3-2-1-16,3-1 0 15,3-1-5-15,9-2-1 16,2 0-2-16,13-4-2 0,6 1 1 15,13-2 0-15,8-2 0 16,15-4-2-16,12-1 2 16,14-6-4-16,17-5-13 15,14-9-14-15,15-7-22 16,18-17-58-16,16-15-62 16</inkml:trace>
  <inkml:trace contextRef="#ctx0" brushRef="#br0" timeOffset="24733.3803">19063 11367 448 0,'27'0'5'15,"-6"13"-11"-15,-8 14-19 16,-8 10 10-16,-5 15 14 15,0 12-1-15,-5 11 2 16,-4 9 1-16,1 11-1 16,4 11 1-16,4 14-2 0,0 8 1 15,0 9 1 1,2 12 0-16,4 9-1 0,-2 12 0 16,-2 10 1-16,-2 5 10 15,0 10 11-15,-12 13-6 16,0 1-4-16,-3 11 9 0,-4 10-10 15,1 5-2-15,0 8-7 16,2 3-1-16,4 5 1 16,2-1-2-16,5-2 1 15,5-2-1-15,0-7 0 16,3-4 0-16,3-6-1 0,0-9 2 16,-1-13 0-16,-2-6-2 15,-3-6 2-15,0-16-5 16,0-13-20-16,4-27-43 15,11-42-144-15</inkml:trace>
  <inkml:trace contextRef="#ctx0" brushRef="#br0" timeOffset="70913.9514">19699 12666 264 0,'5'14'-66'0,"5"4"-20"0</inkml:trace>
  <inkml:trace contextRef="#ctx0" brushRef="#br0" timeOffset="72366.9197">20096 13562 251 0,'3'0'8'16,"4"-6"-22"-16,-5-3 16 15,-2-2 0-15,0 1-2 0,0 0 0 16,0 3 1-16,0 2 0 16,0 2-1-16,0 3 13 15,0 0-6-15,3 0-8 16,2 0 2-16,1 7-2 15,2 0 6-15,0 4-3 0,-1 1 0 16,0 2 2-16,3 2-2 16,-3-1 4-16,-2 3 1 15,2-4 0-15,1 1 2 0,-5-2 1 16,3-2-7-16,-3-2 2 16,1-2-2-16,-4-4 1 15,1-1-3-15,-1-2 3 16,0 0 7-16,0-10 6 15,0-7-3-15,-3-6-12 16,-2-7 4-16,-2-7 1 16,-3-9-3-16,-1-4 0 0,-1-8 2 15,3-7 0-15,-4-9 4 16,-1-6-7-16,1-2 1 16,1-6-3-16,3 3 1 15,2 0-2-15,5 0 1 16,2 2 1-16,0-1-3 15,0-5 0-15,9 1 0 0,0-5 1 16,5 0 1-16,3 1 0 16,0-2-1-16,8 4 2 15,3 0 4-15,4 2 22 0,5 4-17 16,6-2-6-16,6 6-3 16,2 1 3-16,2 7 2 15,4 0-3-15,1 6-3 16,5 0-1-16,3 6-3 15,5-3 3-15,2 8 1 16,2 3-2-16,6 5 1 0,4 8-1 16,1 8 0-16,2 6-1 15,-4 6-3-15,1 9 7 16,-9 6 1-16,-1 4 2 16,-6 4-4-16,-2 12-3 15,-3 6 2-15,3 14-1 16,-2 11 0-16,3 10 0 0,0 11 1 15,4 9 0-15,-2 6 0 16,-5 6-1-16,-1-1 0 16,-10-6 1-16,-6-8 1 15,-10-14-1-15,-9-15 1 0,-6-13 0 16,-8-16-1-16,-3-9 2 16,-1-7-1-16,-2-5-1 15,-2-20-2-15,-1-10-20 16,-5-7-18-16,-1-8 10 15,0-3 23-15,0 1 9 0,0 4-3 16,-1 4 3-16,-5 9-1 16,1 8 2-16,2 5 3 15,-2 9 12-15,5 3 2 16,-2 5-4-16,2 5-9 16,0 0-5-16,0 0-2 15,2 5-5-15,6 13 4 0,4 9 4 16,7 11-2-16,2 12-2 15,2 12-1-15,4 7 4 16,-1 8 0-16,-3-2 0 16,-7-5-1-16,-8-11-1 0,-6-13 0 15,-4-13 0-15,-22-16-2 16,-18-12 2-16,-15-5 16 16,-27-18 3-16,-23-8 0 15,-16-8-9-15,-14-4-9 16,-3-3-2-16,21 2-77 15,28 2-225-15</inkml:trace>
  <inkml:trace contextRef="#ctx0" brushRef="#br0" timeOffset="74866.8645">23342 12172 368 0,'0'3'25'0,"7"-3"-33"16,-2 0 10-16,-3 0 1 0,-2 0 4 15,0 0-3-15,0 0-6 16,0-7 0-16,0-1 2 16,-4-2 1-16,1 0 0 15,-3-3 1-15,5 2 0 16,1-1-4-16,0-2 3 16,0-1-1-16,0-2 1 0,7-3 0 15,0-4 0-15,2-7 6 16,2-8 6-16,4-1 0 15,-1-8 11-15,6-5-9 16,2-6-1-16,5-2-1 16,4-3-8-16,5-8-4 15,4-1 0-15,2 2-1 0,6-1 2 16,3 3-3-16,5 6 2 16,3 8-4-16,6 9 0 15,3 9 0-15,8 8-2 16,4 11-2-16,3 11 0 0,7 7-1 15,5 7 1-15,3 18 5 16,5 11-1-16,1 12 3 16,0 14-2-16,4 13 4 15,-2 13-3-15,-2 15 2 16,0 17 2-16,-3 12-2 16,0 11-2-16,-4 11 2 0,-6 16-1 15,-3 1 1-15,-7 7-1 16,-9 3 1-16,-7 1 0 15,-11-9-2-15,-6-7 9 16,-11-8-1-16,-6-8 4 16,-10-7 1-16,-7-10 0 0,-6-11-3 15,-8-6-5 1,0-13 1-16,0-10-4 0,-1-11 0 16,-4-14 0-16,2-14-1 15,3-11 1-15,0-17 0 16,0-10 0-16,8-8 0 0,0-8 1 15,3-17-9-15,-3-15-19 16,4-14-5-16,-7-12-7 16,-5-7 8-16,0-5 12 15,-5 1 11-15,-10 1 5 16,-4 9 5-16,-7 5 1 0,5 8 2 16,-5 3 4-16,4 7 4 15,2 4-2-15,0 6-2 16,6 4 0-16,0 8-5 15,6 3-2-15,1 6-2 16,2 5-2-16,-1 0 0 16,2 10 1-16,-5 12 1 0,1 12 0 15,-1 9 2-15,-3 12 3 16,4 5-1-16,-1 8-3 16,3 2-2-16,2 0 1 15,4-10 0-15,0-6 0 16,7-10 0-16,5-11 2 0,3-16 17 15,7-6 2-15,5-11 2 16,6-6 1-16,2-19-3 16,11-14-12-16,7-16 1 15,8-20-41-15,2-21 76 0,1-19-45 16,0-15-5-16,-9-5-15 16,-11 3-22-16,-16 12-8 15,-14 26 17-15,-14 28 19 16,-8 27-27-16,-18 23-79 15,-2 16-60-15</inkml:trace>
  <inkml:trace contextRef="#ctx0" brushRef="#br0" timeOffset="75913.6606">25471 16022 493 0,'39'-14'3'0,"5"-1"-21"15,1-3 22-15,-6-3 7 16,-1-3 1-16,-5-1-7 16,-1-2 2-16,-3 3-3 0,-1-4 0 15,-2 7-4-15,-4 2 1 16,-2 5 1-16,-2 4-2 16,-3 7-5-16,-7 3-2 15,-1 9-2-15,-2 14 2 16,-5 12 3-16,0 14 5 15,-5 13 1-15,-9 15-4 0,-6 14 4 16,-4 6 0-16,-8 7-2 16,-8 5 0-16,-7 1 1 15,-5-4-1-15,-11-6 0 16,-7-7 0-16,-7-11 1 16,-10-9 1-16,0-12 3 15,-6-11 1-15,-8-8 1 0,0-9-5 16,-3-14 1-16,1-8-3 15,0-11 1-15,4 0 0 16,6-20 2-16,8-7-3 16,7-8 0-16,14-8 0 0,11-7-2 15,11-5 1-15,11-6 3 16,12-3 0-16,11-8-1 16,8 1 0-16,0 1-1 15,15 6 0-15,7 5 2 16,2 7-1-16,7 2-1 15,1 8 0-15,0-1 3 16,3 2-3-16,-7 2-1 0,-3 0 3 16,-3 1-1-16,-6 6-1 15,-5 2-1-15,-5 5 1 16,-5 4-7-16,-1 8-1 16,-3 5 0-16,-12 8 0 0,-4 8-3 15,-6 17 6-15,-8 11 0 16,-4 12 3-16,-7 9-2 15,-4 7 5-15,-2 1 0 16,-3 2 1-16,2-1 1 0,4-4 7 16,4-7-6-16,7-1 4 15,9 0 1-15,10-3 0 16,14 5-2-16,5 2 4 16,20 2 1-16,15 2 3 15,14-5 2-15,10 0-10 16,14-9-5-16,8-7 0 15,7-14-1-15,1-11-1 0,6-16-10 16,-9-8-20-16,-6-34-34 16,-11-18-4-16,-17-26-39 15,-17-14-220-15</inkml:trace>
  <inkml:trace contextRef="#ctx0" brushRef="#br0" timeOffset="77304.185">22276 16113 12 0,'2'5'276'0,"-2"-5"-263"16,0 0-12-16,0 0 0 16,0 0 3-16,0 0 3 15,0 0 3-15,0 0 12 16,5 0-5-16,-2 0-10 0,2 0-3 16,2 1 4-16,2 2 7 15,2-2-6-15,-2 2 4 16,-2 2-1-16,3 2-2 15,-5 5-5-15,-2 1-3 0,-1 8 2 16,-2 7 1-16,0 2 1 16,-9 9-1-16,-5 0-2 15,-10 8 2-15,0 1-3 16,-10 0 0-16,-5 4 0 16,-4-2-1-16,-7 4 0 15,-4-1 1-15,-6 2-1 0,-2-1 1 16,-10-2 5-16,-3-4 4 15,-6-4-3-15,-4-10-2 16,-3-7-1-16,1-8-3 16,1-11 0-16,1-8-1 15,8 0 1-15,0-13-1 16,7-4-1-16,7-8 1 0,2-4 2 16,3-5 1-16,6-5-1 15,0-6 0-15,2-7-1 16,-4-5 0-16,3-10 3 0,-2-9-1 15,1-11-4-15,-1-13 2 16,4-12-2-16,3-5 0 16,5-4-2-16,4-3-9 15,4 3 0-15,3 1-8 16,5 6 2-16,-1 5 9 16,4 8 8-16,3 9 0 15,3 14 1-15,3 17-1 0,7 15 3 16,-1 10-3-16,6 14 1 15,1 8 2-15,0 7-3 16,0 4-4-16,0 3-14 16,0 0-5-16,0 3-24 0,0 4 14 15,0 3 26 1,0-3 5-16,0 0 9 0,5-4 13 16,1-3 13-16,-3 0-5 15,3 0 0-15,-5 0-4 16,3 0-11-16,-4 0-4 0,0 0-7 15,0 0-3-15,0 0 1 16,0 4 0-16,-5 5 0 16,-2 6 0-16,-6 5-1 15,-1 15 1-15,-5 2 2 16,0 11 1-16,-4 2 1 16,-4 0-3-16,1-4-1 0,-1-5 1 15,2-7 1-15,2-9-2 16,5-7 2-16,4-7-1 15,4-4 1-15,5-3 1 16,3-4 6-16,2 0 6 16,0-4 14-16,9-12-11 0,8-9-13 15,5-11-4-15,2-10-1 16,11-8 0-16,1-4-2 16,5-5-2-16,0 1 2 15,0 3-2-15,-1 5 3 16,-6 13-4-16,-5 7 5 0,-6 13 0 15,-6 15 0-15,-3 6 3 16,-6 27-8-16,3 30 7 16,5 25 0-16,10 27-1 15,6 25 1-15,11 18-3 16,16-2-58-16,15-18-72 16</inkml:trace>
  <inkml:trace contextRef="#ctx0" brushRef="#br0" timeOffset="80554.2129">19222 13221 537 0,'2'-20'15'16,"8"-3"-14"-16,-2 3 2 16,1 6-4-16,1 2 3 15,5 1-10-15,7 2-25 0,9 2-18 16,4-1 20-16,10 5 19 15,9-1 3-15,9 4 9 16,7 0 2-16,6 0-1 16,5 0-1-16,11 0 2 15,8 0-1-15,2 4 0 0,5-1-2 16,3-3 2-16,-6 0 0 16,-9 0 0-16,-7-7 10 15,-12-3 11-15,-10-3-9 16,-10 1-4-16,-6 3-6 15,-5 2-1-15,-6 5-2 16,-1 2-1-16,-4 3 0 0,-4 10-3 16,-6 6-3-16,-2 6 0 15,-10 6 3-15,-1 5-3 16,-9 4 8-16,-2 7-1 16,0 5 0-16,-8 7 1 0,-1 8 1 15,1 12-1-15,1 10-1 16,3 12 1-16,4 10 0 15,0 12-2-15,9 4 2 16,3 5 0-16,5 3-2 16,0-3 0-16,0-7 3 0,-3-11-1 15,-1-10 1-15,-8-15-2 16,-3-10 1-16,-2-14 0 16,0-5-2-16,-11-7 2 15,-2-3-1-15,-2-6 1 16,-6-2 0-16,-6-9-3 15,-5-2 3-15,-9-6-1 0,-9-6 1 16,-10-5 0-16,-11-4 0 16,-14-7 0-16,-12-3 1 15,-13 0-2-15,-9 0 2 16,-16-3 1-16,-7-1-2 16,-5 2-1-16,-4 2 0 0,2 2 1 15,1 9 0-15,16 1-1 16,9 3 0-16,20 1 0 15,15 3 0-15,21-4-2 16,17-3 3-16,16-5-1 16,10-5 0-16,10-2 1 0,6-15 0 15,5-9-1-15,3-16-23 16,0-12-47-16,0-17-115 16</inkml:trace>
  <inkml:trace contextRef="#ctx0" brushRef="#br0" timeOffset="80897.9105">18971 12967 476 0,'22'13'4'16,"-7"7"-36"-16,-5 17-12 0,-6 18 37 16,-4 21 3-16,-4 14-13 15,-6 21 4-15,3 20-2 16,4 16 11-16,3 17 4 16,0 18 0-16,14 12 1 15,3 8 0-15,3-2-1 16,0-3 5-16,-3-9 17 15,-5-13-2-15,-5-16-7 0,-7-18-6 16,0-13-4-16,-7-18 1 16,-5-20-27-16,2-33-114 15</inkml:trace>
  <inkml:trace contextRef="#ctx0" brushRef="#br0" timeOffset="86632.2874">22487 10385 348 0,'0'12'16'0,"1"2"-15"16,-1 10-2-16,-1 6 3 15,-6 7 1-15,-4 8-2 16,2 5-1-16,-5 8 2 0,2 7-1 16,0 9 0-16,2 7-1 15,-2 6 1-15,2 9-1 16,1 10 0-16,-4 11 1 15,3 11 0-15,-3 7-2 16,0 17 2-16,1 10 2 16,1 12 1-16,2 12 1 0,2 12-3 15,2 13-1-15,0 13 0 16,0 8-1-16,0 11 0 16,-4 5 1-16,-1 3 6 15,-7 3 8-15,-5-1 1 0,-6-7-3 16,-6-2 5-16,-6-5-7 15,-6-3-4-15,-4-4-4 16,-3-7-4-16,5-7 1 16,-2-14-4-16,5-10-16 15,5-12-6-15,11-15-4 0,8-13-2 16,6-14 2-16,10-12 16 16,5-14 3-16,0-17 8 15,5-25-1-15,4-20 1 16,-1-23 4-16,-1-29-8 15,-4-21-11-15,-1-40-23 16,-2-32 9-16,0-35-12 0,0-31-49 16</inkml:trace>
  <inkml:trace contextRef="#ctx0" brushRef="#br0" timeOffset="87725.9613">22846 10029 423 0,'58'11'-35'0,"-1"-2"10"0,2 7 28 16,5 5-1-16,0 4-5 15,8 4-31-15,3 4 13 16,11-1 1-16,2 3-11 15,7-1 1-15,7-2 8 16,8-2 15-16,4 2-3 16,6-1 3-16,-2-5-10 0,2 1-1 15,-6-4 13-15,-6-8 28 16,-13-1 16-16,-8-5-8 16,-9-4-10-16,-10 1 8 15,-9 0-18-15,-3 6-7 16,-2-2 2-16,-6 8-4 0,-3 4-2 15,-4 6 1-15,-5 4-1 16,-2 12 0-16,-5 3 1 16,-6 10-2-16,-6 7 1 15,-3 9 0-15,-7 9-1 16,-5 17 1-16,-2 11 1 0,0 19-1 16,-9 19 0-16,-1 16 1 15,0 21 0-15,-1 19-1 16,1 10 1-16,0 10-1 15,0 13-1-15,0 5-7 16,-5 2 5-16,-1 3 5 0,-2 3-2 16,-2 2 1-16,-3 5 4 15,-2 1-1-15,-4 3-3 16,-2-1 0-16,1-3-5 16,1-5 0-16,5-13 0 15,3-13 3-15,5-17 2 16,9-18 5-16,2-18 13 0,3-27 25 15,-3-23 3-15,2-21-11 16,0-24-10-16,-10-17-8 16,-2-18-9-16,-4-11-2 15,-9-9 0-15,-5-7 3 16,-4-5-5-16,-5-2-2 0,-1-2 0 16,-6-4-2-16,-5 1-1 15,3-2 0-15,-9-2 1 16,-2 0-1-16,-5 0-2 15,-5 0-5-15,-3 0-3 16,-6 0 5-16,-4 0 2 16,-4 0 0-16,-4 0 0 0,-12 0-1 15,-2 0 3-15,-7 0-1 16,-4 0 2-16,-6 0 1 16,-4-7-3-16,-4-2 2 15,-5-2 1-15,-1-1-2 16,-2-2 1-16,2-3 2 0,-1 3-4 15,8 0 4-15,7 1-1 16,13 6-1-16,12 5 0 16,16 2 0-16,13 0 0 15,16 9 1-15,17 2-2 0,11 0-2 16,11-4 0-16,8-2 1 16,5-5 3-16,2 0 2 15,0-19-4-15,0-16-10 16,12-23-51-16,8-19-193 15</inkml:trace>
  <inkml:trace contextRef="#ctx0" brushRef="#br0" timeOffset="116256.6807">8163 9708 176 0,'-29'-3'6'15,"-3"-6"-1"-15,-2 2 3 16,-6 0 17-16,-3 0-9 16,-2 1-6-16,-5 0-3 0,-6 1-2 15,1-2-1-15,-12 2 2 16,-1 1-4-16,-4-1 1 16,-6 1 0-16,-2 3 0 15,-5-3 1-15,-8 2 0 16,-5 2-1-16,-9-1 0 15,0 1-3-15,-10 0 4 16,-7 0-4-16,-2 0 0 0,-8 0 2 16,-6 0-2-16,-6 0 0 15,1 0 1-15,-9 0 1 16,1 0 0-16,0 0 3 16,-1 0 1-16,0 0 5 0,-5 0 2 15,4 0 4-15,4 0-3 16,-2 0-2-16,4-4 9 15,5 2-6-15,3-4-3 16,9 1 3-16,8-2-2 16,9 2-4-16,9-1 1 0,14 3-3 15,11 1 0-15,15 2-5 16,16 0 0-16,15 0-2 16,11 0 0-16,11 4-2 15,13 1-4-15,5 4-7 16,22 1-12-16,15-1 18 15,16 6-27-15,15-1-23 0,12-2-27 16,10-4-56-16</inkml:trace>
  <inkml:trace contextRef="#ctx0" brushRef="#br0" timeOffset="116944.1004">7823 9763 318 0,'17'0'-2'0,"-7"0"5"15,-1-1 4-15,-6-1 14 16,-1 2-4-16,-2 0-12 15,-2 0-5-15,-10 0 3 16,-3 0 3-16,-5 3-5 0,-6 1-1 16,-4 2 2-16,-4-1-1 15,-4 0-1-15,-5 2 2 16,-5-2-2-16,-8 3 1 16,-9-6-4-16,-6 1 6 15,-5 1-1-15,-12-3-2 16,-11 3 3-16,-6 0 0 0,-5 3-2 15,-11-2 1-15,-4 2-1 16,-10 2 0-16,-5 0 2 16,-8-4-2-16,-6 1-1 15,-4-4 1-15,-9-2 1 0,0 0 1 16,-5 0 2-16,-6 0 1 16,-7-2 1-16,-3 0 0 15,-7 2 2-15,-4 0-2 16,-6 0 6-16,-2 13-4 15,-4 1 0-15,4 4-4 16,6 2 1-16,14 3-4 0,26-2 0 16,30-2-4-16,38 1 4 15,44-6-4-15,49-3-6 16,43-4-37-16,63-1 36 16,48-6-29-16,51-6-95 15</inkml:trace>
  <inkml:trace contextRef="#ctx0" brushRef="#br0" timeOffset="135537.952">3221 10634 408 0,'11'-14'14'0,"-6"-6"-10"15,0 0 6-15,-3 7 16 16,-2-2-1-16,0 1 3 16,0-2-7-16,-2-2-10 15,-8-1 0-15,-5-6-2 16,1 0-3-16,-4-4-1 16,0-5-3-16,-4-3-1 0,5-2 1 15,-1-4-1-15,1-4 1 16,5-1 0-16,5-5-1 15,0-3-1-15,5-1 3 16,2-6-7-16,0-3 5 0,5 2-1 16,4-5-1-16,5-1 1 15,4-3-1-15,4 0 0 16,5-2 0-16,6 0-3 16,4-1 1-16,9 2-1 15,5 0 5-15,6 2 1 16,5 1-2-16,4-1 0 0,5 3 0 15,7 1 0-15,0 2 0 16,11 2-2-16,-1-1 2 16,5 3 0-16,4 5 0 15,2 0-1-15,5 4 0 16,2 1 2-16,0 5-2 0,0 4 2 16,0 4 0-16,-5 3-2 15,-5 4 2-15,-1 3-1 16,-3 5-1-16,1 7 1 15,-3 2-1-15,2 6 0 0,3 5 1 16,-3 4-1-16,3-2 1 16,-4 15-1-16,1-1 0 15,-2 5 1-15,0 2 0 16,-1 1-1-16,0 3 1 16,-3 0 1-16,1 2-2 15,1 4 1-15,-5 1 0 16,0 2-1-16,-3 4 0 0,-4 3 1 15,-3 0 0-15,-3 4 0 16,-7 0-1-16,-2 3 0 16,-3 3 1-16,-8-1-1 15,-3 0 0-15,-2 4 2 16,-6 0-2-16,3-5 1 0,-10 3 0 16,-4-1-1-16,-2-1 1 15,-10 0 0-15,-4 4 0 16,-5-2 0-16,-7 3-2 15,0 3 2-15,-1-1 2 0,-10 0-4 16,-3 4 4-16,-6-2-2 16,-2 0-2-16,-5 0 2 15,1-3 2-15,-7-1-4 16,-5-1 2-16,-1 1 0 16,-10-1-1-16,-2 0 2 0,-5-1-1 15,-7-1 0-15,-3 0 0 16,-5-3 2-16,-2-2-2 15,-4-3 0-15,-1 3 1 16,-4-4-1-16,-2-4 1 16,-2-1-2-16,-6-2 2 15,0-4-1-15,-3-3 0 0,0-4 1 16,-4-3-1-16,2-2-1 16,0-4 2-16,-3 0-1 15,5-4 1-15,-4-4-2 16,-1 2 3-16,4-5-1 0,-1-1 0 15,2 0-2-15,1-2 2 16,3 0 0-16,4-6-2 16,3-5 3-16,2-1-1 15,2-4 0-15,4-4 3 16,3 1 1-16,2-3-1 16,3-3 1-16,0-3-3 0,-1-2 0 15,4-5 0-15,2 0-2 16,2-5 1-16,5-2 0 15,5-1-2-15,2-1 2 16,10-3-1-16,7 0 0 16,-1-1 1-16,8-2-2 15,3-2 1-15,5 2 1 0,2-1-2 16,6-1 1-16,2-3 1 16,5-2-2-16,2-2 1 15,0-5 0-15,2-4 0 16,7-5 4-16,3-4 5 0,1-1-2 15,3-1 0-15,7-1-2 16,6 3-4-16,20 2-3 16,26 2-26-16,39-3-64 15,38-12-254-15</inkml:trace>
  <inkml:trace contextRef="#ctx0" brushRef="#br0" timeOffset="139162.6395">8303 11447 153 0,'-44'-33'368'16,"10"-8"-356"-16,6 1-10 15,4 8 3-15,7 7 10 16,5 6-12-16,9 5-2 0,3-1-1 15,22 6-4-15,17 6-23 16,18-1-16-16,19 4 24 16,23 0 2-16,18 0 1 15,10 6 9-15,19 1 5 0,14-1 2 16,6 2 0-16,14-3 1 16,8 2 0-16,6-1 0 15,-1 1-2-15,-13 2 0 16,-3-2 5-16,-25 0 3 15,-16 4 2-15,-20-2-6 0,-21 3-2 16,-14 0 0-16,-20 5-1 16,-17-3-4-16,-10 4-10 15,-14 3-7-15,-8 0-3 16,-9 6 19-16,-3 4 4 16,0 4 1-16,-11 9 1 15,-5 3-1-15,0 11 3 0,-5 4 2 16,2 6 1-16,3 9 3 15,4 8-3-15,5 6 1 16,5 10 5-16,2 8 1 16,0 7 6-16,9 4-8 15,-1 1 6-15,4 4 1 0,-5-2-4 16,-6-2-7-16,-1-1-1 16,-3-9-3-16,-21-7-2 15,-6-7 1-15,-16-10-1 16,-12-10 1-16,-14-8 0 15,-16-8-2-15,-15-11 2 0,-17-11 0 16,-16-12-2-16,-18-11 1 16,-14-12 0-16,-11-4-2 15,-14-11 2-15,-4-10 0 16,0-4-1-16,8-4 0 16,10-3 0-16,17 2 0 15,22-2 0-15,23 1 0 0,24 1 2 16,21 2 0-16,20-1-2 15,18-3 4-15,12 0-1 16,6-4-2-16,8-7 0 16,2-10-21-16,4-14-50 15,0-13-76-15</inkml:trace>
  <inkml:trace contextRef="#ctx0" brushRef="#br0" timeOffset="139475.1091">7949 11155 576 0,'3'11'8'16,"-3"6"-26"-16,0 23 13 15,-1 18 6-15,-5 21-2 16,1 25 2-16,2 19-1 16,3 22 0-16,1 14 1 0,12 16-1 15,7 9 1-15,3 9 0 16,2-2-2-16,-2 2 2 16,1-12 0-16,-4-10-2 15,-4-10 2-15,-2-11 0 16,-1-15-2-16,-3-26-66 0,0-23-87 15</inkml:trace>
  <inkml:trace contextRef="#ctx0" brushRef="#br0" timeOffset="140100.0629">8319 12004 530 0,'5'-18'22'16,"-3"2"-19"-16,-2 7-1 0,0 9-8 15,-12 15-4-15,-9 12 9 16,-1 11 0-16,-5 11 1 16,-2 9 1-16,2 9 0 15,7 2 0-15,8 6 0 0,12-5-1 16,0-6 0-16,19-9-1 15,10-12-1-15,7-15 0 16,9-10-1-16,5-11 4 16,11-7 0-16,6-1 1 15,11-12-2-15,3-8 3 0,4-3-4 16,-1-4-1-16,-5-4-18 16,-7-2-25-16,-16 0-3 15,-22-4-28-15,-25 1-26 16,-20-2-53-16</inkml:trace>
  <inkml:trace contextRef="#ctx0" brushRef="#br0" timeOffset="140303.2108">7985 11885 261 0,'59'-13'231'0,"7"-3"-220"15,7-2-8-15,5 9-1 16,5 4 0-16,0 5 0 16,-5 0-2-16,-8 0 0 15,-9 4-1-15,-14 1-27 0,-14 0-13 16,-13 0-47-16,-20-1-75 16</inkml:trace>
  <inkml:trace contextRef="#ctx0" brushRef="#br0" timeOffset="141006.2814">8195 12123 201 0,'-20'25'36'15,"6"-9"24"-15,7-5-18 16,7-4-6-16,2 1-12 16,17-5 3-16,10 1-8 0,14-1-14 15,11-1 0-15,13 0-3 16,11-2-1-16,7 0 0 15,5-4 0-15,1-3-4 16,1-2-5-16,-9 0-9 16,-12 0 5-16,-17 0 11 0,-13 4 0 15,-17 1 2-15,-10 4-1 16,-9 0-1-16,-5 13-13 16,0 8 13-16,0 9 0 15,0 10 3-15,0 8-2 16,0 11 5-16,0 7 1 15,-2 3-1-15,-1 3 1 16,-2-6-2-16,-2-4-1 0,-3-12 1 16,3-14-3-16,0-11-1 15,2-14 2-15,5-11-1 16,0-18 29-16,0-16-12 16,2-16-16-16,3-13-2 0,-2-11 0 15,4-7-1-15,1-3 1 16,1-3 1-16,7 0-8 15,4 6-7-15,3 6-1 16,10 8 10-16,7 8 6 16,6 9-4-16,10 9 3 0,2 11-1 15,6 9 2-15,0 10-1 16,-7 11 1-16,-5 0-2 16,-14 18 1-16,-9 4 1 15,-18 11-3-15,-11 1 1 16,-22-1 1-16,-17 3 0 15,-13 1 2-15,-8 1-2 16,-6-1 0-16,-2 1 5 0,5 3 0 16,6-2 1-16,9 2 2 15,16 0-6-15,13 2 2 16,17 2-1-16,11 5 0 0,29-4 4 16,14 2 12-16,16-4-6 15,10-2-1-15,9-3-3 16,-1-5-6-16,-1-7-1 15,-8-4-1-15,-8-9-1 16,-15-14-38-16,-6-11-55 16</inkml:trace>
  <inkml:trace contextRef="#ctx0" brushRef="#br0" timeOffset="141506.2193">9844 12179 570 0,'0'3'19'0,"2"5"-23"15,-1 13-1-15,-1 12 4 16,0 16 0-16,0 15 2 0,0 11-2 16,0 7 1-16,0 11 3 15,0 3-5-15,9-1 4 16,3-6-1-16,3-9-3 15,-1-10 2-15,3-15 1 16,-7-12-2-16,1-14 3 16,-4-10-2-16,-3-12-1 0,-1-7 3 15,1-12-3-15,-2-19-6 16,-1-11-47-16,-1-17 1 16,0-14 32-16,0-10 14 15,0-9 6-15,0-5 1 0,0-3 3 16,0-3-5-16,0 3 3 15,13 2 0-15,7 7-4 16,10 7 3-16,14 15-3 16,5 10-1-16,4 11 8 15,-4 13 3-15,-8 11 17 0,-13 10 11 16,-10 10-9-16,-10 4-18 16,-8 18-7-16,-5 12-3 15,-17 14 3-15,-9 7 0 16,-12 11-1-16,-16 8-1 15,-10 6-16-15,-8 8-12 16,-5 0-9-16,0-4-33 0,14-12-154 16</inkml:trace>
  <inkml:trace contextRef="#ctx0" brushRef="#br0" timeOffset="141959.3152">14500 12982 450 0,'-19'55'-12'0,"4"11"16"15,-5 18-3-15,-2 19-1 0,-5 19 4 16,2 18 7-16,-5 10 0 15,-2 3 10-15,-1 12-4 16,3 2 5-16,1 7-5 16,2-5-6-16,3-2-7 15,4-2-3-15,10-11 2 0,-1-11-1 16,4-16-3-16,5-18-3 16,2-25-27-16,0-29-30 15,2-34-54-15,9-29-186 16</inkml:trace>
  <inkml:trace contextRef="#ctx0" brushRef="#br0" timeOffset="142490.5266">14099 12691 561 0,'45'-59'7'0,"7"7"-3"16,6 13-4-16,12 15-1 16,14 14-1-16,17 10-1 0,17 10 1 15,17 14 2-15,25 6-8 16,12 4-12-16,18 7 10 16,15 0 4-16,2 4 4 15,-3 0 2-15,-11-1-1 16,-21-5 1-16,-27-1 0 0,-29-6 0 15,-31-4 1-15,-26-1-1 16,-20 2 0-16,-20 1-1 16,-14 4-1-16,-5 7-1 15,-10 9 4-15,-9 9-3 16,0 5 2-16,-3 12 1 16,-1 7-3-16,0 13 3 0,0 11-1 15,-4 12 3-15,-2 10 6 16,-3 8 1-16,-3 4 3 15,-10 2 2-15,-1-6-6 16,-13-7 6-16,-9-8 5 16,-15-12 0-16,-12-8-7 0,-7-11-2 15,-8-9-4-15,-11-9-2 16,-3-5-4-16,-5-11 1 16,-5-9 0-16,-7-10-2 15,-4-12 2-15,0-10-2 16,-4-16-1-16,3-7-21 0,2-26-23 15,6-21-49-15,13-23-74 16</inkml:trace>
  <inkml:trace contextRef="#ctx0" brushRef="#br0" timeOffset="143131.2529">14415 14061 473 0,'24'7'32'0,"-9"-4"-25"16,-1 1-6-16,-9 3 0 16,-2 2-2-16,-1-2 3 15,1-2-2-15,3-3 0 0,5-2 1 16,5-9 2-16,4-8-2 15,9-10-1-15,1-9 1 16,6-7-2-16,-4-5 2 16,-1-2-2-16,-1-2 0 15,-4 4 4-15,-3 2-3 0,-4 7 3 16,-2 7 3 0,-7 7 5-16,1 10-4 0,-5 8 5 15,1 7-11-15,-4 9-2 16,3 14-1-16,5 11 1 15,-1 12 0-15,3 10 1 16,3 1-1-16,0 0 1 0,-1-5 1 16,-3-13-1-16,-5-10 1 15,1-13-1-15,-3-9 0 16,2-7 1-16,2-7 23 16,0-11 1-16,2-9-17 0,-1-9-7 15,0-3 3-15,-3-4-5 16,0-3 1-16,-2 6 1 15,0 7-1-15,0 4-1 16,-2 9 2-16,1 8-1 16,-1 10 0-16,-1 2-1 15,1 19-7-15,3 16 5 16,3 13 3-16,3 14-1 0,5 15 2 16,2 7-3-16,5 7-7 15,3 5 0-15,3-1-6 16,-1-6-19-16,0-14-14 15,-5-15-15-15,3-24-57 16,-5-25-170-16</inkml:trace>
  <inkml:trace contextRef="#ctx0" brushRef="#br0" timeOffset="143584.3179">15514 13915 489 0,'16'-10'13'15,"2"7"-5"-15,-5 4-4 16,-2 21-6-16,-1 14 2 16,-1 10 0-16,3 10-1 0,-2 8 2 15,0 5 0-15,0 3-2 16,-1-1 2-16,0-5-1 16,-3-5 1-16,2-12-1 15,-4-9 0-15,-1-15 0 16,-1-13 2-16,-2-12-3 0,0-3 4 15,-3-26-3-15,-9-10-42 16,-2-13-63-16,0-10-65 16,-4-4 110-16,3-4 51 15,1 2 20-15,4 1 21 16,2-1 10-16,-1 3 12 16,4 3-5-16,0 1-3 0,3 10 2 15,2 6-14-15,0 8-9 16,14 5-3-16,11 5-5 15,9 5-11-15,10 6-6 16,13 6 2-16,5 0-3 16,4 10 1-16,-5 0 1 0,-8 6-2 15,-9 6 1-15,-12 6 0 16,-13 6-9-16,-11 2-43 16,-8 6-18-16,-2 0-20 15,-13 1-34-15</inkml:trace>
  <inkml:trace contextRef="#ctx0" brushRef="#br0" timeOffset="143756.2155">15606 14159 332 0,'-17'5'86'16,"10"-5"-42"-16,7 0-7 0,4 0 10 16,16 0-5-16,14-5-31 15,18 1-9-15,16 2-3 16,19 2 2-16,13 4-3 15,13 16-3-15,5-1-39 16,1 4-63-16,-7-6-314 16</inkml:trace>
  <inkml:trace contextRef="#ctx0" brushRef="#br0" timeOffset="144537.3833">12627 9496 517 0,'-2'-39'11'0,"2"7"-9"15,0 14 1-15,0 18 6 0,0 11-20 16,0 24 6-16,0 17 5 16,0 18-1-16,0 20 1 15,0 18 0-15,0 13 0 16,0 11 1-16,0 11-1 0,0 5 2 16,0 0-2-16,0 2 0 15,-9-8 0-15,-2-8 2 16,0-4 0-16,1-7-1 15,0-14 1-15,5-13-3 16,3-14 2-16,2-12 0 0,4-18-28 16,11-23-70-16,0-26-48 15</inkml:trace>
  <inkml:trace contextRef="#ctx0" brushRef="#br0" timeOffset="145162.3363">12596 9546 576 0,'36'-39'-3'16,"3"-5"5"-16,3 6-1 15,3 11 0-15,7 11-2 16,13 9 0-16,14 7-1 15,20 0-10-15,17 15-4 16,19 6-12-16,17 4 8 0,15 2 15 16,9-2 1-16,11 1 3 15,1-3 3-15,3-5-3 16,-8-4 1-16,-9-3 1 16,-14-6-1-16,-20-3 0 15,-19-2 1-15,-23 0-1 0,-21 0 1 16,-21-4-1-16,-14 4-4 15,-14 2-16-15,-10 13-13 16,-9 6 12-16,-3 11 13 16,-6 11 7-16,0 12 1 15,-3 13 0-15,-4 12 0 0,0 13 2 16,2 9 3-16,5 7 2 16,0 5 4-16,7 5 4 15,8 2 4-15,2 1-3 16,0 1-4-16,-3 0 9 15,-4 0-7-15,-3 2-1 16,-7-4-3-16,-4 0 0 0,-13-8-5 16,-10-4-1-16,-10-11 0 15,-12-14-2-15,-14-12 1 16,-15-14 3-16,-17-14 7 16,-19-9 4-16,-18-15-7 0,-21-7-2 15,-13-10-2-15,-21-6-6 16,-10-17 1-16,-11-6 1 15,-4-11-4-15,3-8-3 16,10-9-12-16,14-4-14 16,21-3-17-16,21-3-13 15,26-4-23-15,26-1-11 0,24-1-56 16</inkml:trace>
  <inkml:trace contextRef="#ctx0" brushRef="#br0" timeOffset="146459.1162">13133 10588 402 0,'9'-34'32'0,"-3"-5"-25"15,-6 3 12-15,-6 0 0 0,-7 3-11 16,-4-5-7-16,-2 2 0 15,6 3-1-15,3 3 2 16,5 3-2-16,5 4 2 16,5 1 1-16,15 9 0 0,11 1 0 15,6 7-2-15,8 3-1 16,5 2 1-16,4 2 1 16,0 10-2-16,-1 6 1 15,-4 4-2-15,-1-2 2 16,-11 5 0-16,-6 3-3 15,-10-2 3-15,-8 1-2 0,-6-2-2 16,-7-2-5-16,-2-3 8 16,-14-1 0-16,0 1 0 15,-2-1 0-15,0-2 0 16,1 2 1-16,7 2-2 16,3 4 1-16,7 2 0 0,3 6-2 15,16 0 4-15,8 9-2 16,4 2-2-16,7 6 4 15,2 1-2-15,-8 1 0 16,-7-2 1-16,-9-7 2 16,-14-6 1-16,-4-8 0 0,-17-9-2 15,-8-13 8-15,-9-7-1 16,-3-7 2-16,0-18-2 16,4-6-2-16,1-8-7 15,5-5 2-15,9-5-3 16,7 3-2-16,13-2-4 15,0 1 0-15,21 7 0 0,5-1 3 16,9 11 1-16,2 1 3 16,1 8-2-16,3 8 2 15,-1 5 2-15,-4 8-1 16,-1 0 1-16,-1 15-2 0,-1 3-2 16,-5 5 4-16,-2 1-2 15,-1 1-2-15,-6 5 2 16,-2-4 0-16,-5 3 0 15,-1-2 0-15,-4-1-1 16,0-1-1-16,-3-6 2 0,-3 1-1 16,1-9 0-16,0 0 2 15,-2-8 0-15,2-1-1 16,4-2 0-16,3 0 5 16,3-2-3-16,6-8 1 15,7-1-4-15,2-2 2 16,7-1 0-16,-1 2-2 15,1-1 2-15,-2 4-1 0,-1 1 0 16,1 2-2-16,-3 2-17 16,3 1-18-16,2 1-16 15,0 0-22-15,0-4-9 16,-2 0 18-16,0-2 36 0,-3 0 31 16,-3-7 9-16,-8 2 29 15,-2-1 44-15,-9 1-30 16,-3-6 2-16,-4 1-22 15,-4 3-18-15,-7 0-7 16,-4 1 3-16,1 0-5 0,-1 6 1 16,-5 0-3-16,1 4-1 15,-3 4-3-15,-4 0 4 16,-1 6-7-16,-2 9 5 16,-1 8-1-16,3-1-2 15,3 8 2-15,7 2-1 0,5-3-1 16,11 0 3-16,1-6-1 15,6-8 0-15,13-4 2 16,10-6-1-16,5-5 2 16,10-12-2-16,3-7-2 15,6-8 1-15,-2-10 0 16,-2-8-3-16,-10-7 3 0,-5-8-1 16,-10-7-1-16,-11-7 2 15,-11-4-1-15,-4-1-1 16,-18 2 3-16,-7 4-3 15,-2 14 0-15,2 13 2 16,3 21-1-16,2 20 2 0,7 11 3 16,8 36-5-16,7 31 3 15,0 27 14-15,12 32-1 16,10 31-7-16,2 29-5 16,-2 19-1-16,-10 25 2 15,-1 9-6-15,-11 1-29 16,-4-17-129-16</inkml:trace>
  <inkml:trace contextRef="#ctx0" brushRef="#br0" timeOffset="147740.2616">4041 14827 563 0,'-5'-33'14'15,"3"1"-13"-15,2 3 0 16,0 10-1-16,7 6-1 0,12 4-22 16,11 3-13-16,20 2-2 15,21 4 13-15,27 0-2 16,21 7 6-16,22 8 6 15,20 0 6-15,11 3 9 16,14-7 0-16,9 1 1 16,4-7 1-16,6-5 0 0,2 0 5 15,2-1-2-15,1-9 5 16,-7-4-7-16,-12 2 1 16,-18-2-2-16,-24 5 2 15,-21 1 1-15,-29 5-3 16,-22 3-1-16,-19 3-1 15,-17 14 0-15,-11 6-2 0,-6 9 1 16,-4 13-8-16,-8 5 3 16,-2 13 4-16,0 16 1 15,-8 12 1-15,-1 14 0 16,-1 13 1-16,0 11 1 0,0 9 8 16,0 9-7-16,6 3 0 15,10 0-1-15,5-6 9 16,11-5 3-16,1-5 2 15,3-8 3-15,-3-8-3 16,-4-6-4-16,-14-1 2 16,-6-6-7-16,-9-6-3 0,-17-7-2 15,-18-4 0-15,-10-10 0 16,-13-4 0-16,-10-9 0 16,-8 0 4-16,-14-11 0 15,-13-5-3-15,-11-6-1 16,-20-10 0-16,-17-4 2 15,-21-8-1-15,-20-6-2 0,-23-10 1 16,-17-5-3-16,-12 0 0 16,-9-9-5-16,-2-5-4 15,3 2 0-15,14-5 6 16,17 3 3-16,21-4 1 0,26 2 1 16,31-1 6-16,26-7 2 15,28 1 1-15,25-2-7 16,21-8-1-16,18-14-9 15,15-14-53-15,10-12-76 16</inkml:trace>
  <inkml:trace contextRef="#ctx0" brushRef="#br0" timeOffset="148099.6185">3612 15065 578 0,'-19'-57'8'16,"4"7"-7"-16,8 16-1 15,0 12 7-15,4 14-3 0,1 8-5 16,2 8-39-16,2 24-5 16,8 17 46-16,9 20 1 15,1 22-1-15,9 25-1 16,5 18 1-16,2 25-1 15,6 20 2-15,-3 16-2 16,2 10 2-16,-6 8 10 0,-4 2-5 16,-7-4-4-16,-4-16 0 15,-2-12 0-15,-2-14-2 16,2-19 1-16,2-21-2 16,3-17-2-16,2-22-12 15,6-27-38-15,1-31-30 16,2-32-129-16</inkml:trace>
  <inkml:trace contextRef="#ctx0" brushRef="#br0" timeOffset="149365.1543">4187 15368 597 0,'4'13'14'15,"-1"6"-52"-15,6 13-7 16,0 9 45-16,7 11 0 16,8 9 2-16,-3 3-3 15,8 0 3-15,5-5-2 0,-3-6-1 16,-4-10 0-16,-5-11-3 15,-1-11-4-15,-7-17 7 16,-1-4 4-16,1-15 0 16,2-12 1-16,3-6-2 15,5-6-2-15,1-1-3 0,-1 2 3 16,-1 3-2-16,2 8 1 16,-7 5-1-16,0 9 5 15,-4 8-3-15,-2 5 0 16,2 5-3-16,0 15-2 15,4 7 4-15,-1 3 1 0,3 8-4 16,2-1-13-16,5 0 1 16,-1-6 5-16,0-8 7 15,-3-5 4-15,3-9 0 16,-5-9 0-16,-1 0 10 16,-7-7 2-16,-1-7 0 15,-5-4 1-15,-5-6-7 0,-2-1-3 16,0-5-8-16,-11-2-4 15,1 6-4-15,-2 4 6 16,4 4 7-16,2 8 2 16,5 6 3-16,1 4 0 0,0 0-9 15,7 7 1-15,8 3 0 16,5 10 1-16,11-2 2 16,5 2 1-16,11-6 1 15,7-3-3-15,7-8 7 16,2-3 5-16,5-3-8 0,0-12 0 15,-5-6-1-15,-7-2-2 16,-9-2-5-16,-10-4 3 16,-16-1 3-16,-11 0 0 15,-10-4-10-15,-5 5-3 16,-23 6 10-16,-10 4 1 16,-8 11-3-16,-8 8 0 0,-2 13 3 15,1 14 2-15,8 10-3 16,8 11 1-16,10 4 1 15,14 9 1-15,11 1 0 16,4 2 0-16,22 3 1 0,12-3 0 16,12-9-2-16,3-12 2 15,11-8-1-15,4-17 1 16,2-18 0-16,5-9 2 16,-1-26-2-16,-2-14 2 15,-3-15-2-15,-4-9-3 16,-9-11-2-16,-9-10-1 0,-16-8-1 15,-12-7-13-15,-14-4-3 16,-2 3-4-16,-18 6-8 16,-1 19-18-16,1 17 33 15,6 22 24-15,4 19 10 16,6 21 19-16,3 16-20 16,3 27-20-16,12 18 4 0,1 18 1 15,9 19 0-15,4 13 6 16,5 5-3-16,2-2-2 15,1-3 1-15,2-13-2 16,-7-15 0-16,-8-22 5 0,-4-14 14 16,-8-16 2-16,-4-14 0 15,-2-10-15-15,-1-1 23 16,2-12 13-16,6-9-34 16,6-8-4-16,8-3-6 15,5-1-14-15,6 0 3 16,7 9 10-16,4 6-3 0,3 8 1 15,3 10 3-15,0 5 2 16,-4 15 1-16,-2 13 2 16,-10 8 1-16,-10 5-2 15,-11 6-1-15,-14 0-1 0,-6-2 1 16,-23-6-1-16,-11-9 3 16,-16-17 9-16,-9-10-4 15,-20-8 2-15,-20-25 2 16,-18-18-8-16,-22-19-4 15,-15-19-27-15,-7-30-103 0</inkml:trace>
  <inkml:trace contextRef="#ctx0" brushRef="#br0" timeOffset="152036.8182">7728 13452 368 0,'0'10'55'16,"-2"0"-48"-16,-16 4-13 15,-7 12 6-15,-9 13 1 0,-12 11 3 16,-10 14-3-16,-9 16 7 16,-6 15-6-16,-9 12 8 15,-4 9-2-15,-6 10-4 16,-4 10 0-16,3 5-3 15,5-3 1-15,5-2-1 16,13-4 0-16,11-9-8 0,11-10-24 16,9-20-20-16,10-19-39 15,4-24-49-15</inkml:trace>
  <inkml:trace contextRef="#ctx0" brushRef="#br0" timeOffset="152474.2852">6678 14047 363 0,'52'-40'21'0,"1"-3"-11"16,3 6-8-16,5 1 6 16,4 4 1-16,5-2-8 15,6-1 4-15,2-2-4 16,8-5 0-16,4-4 0 16,2-6 0-16,3-2 0 15,2-1-2-15,2-3 2 0,-5 2-1 16,-7 0 1-16,-10 6-1 15,-10 6 0-15,-20 10 22 16,-17 7 10-16,-10 16-3 16,-15 11 1-16,-5 15-24 0,-9 23-10 15,-10 15 6-15,-1 17-1 16,-2 15-1-16,0 13 1 16,7 8-8-16,9 6-24 15,10 0-24-15,28-6-61 16,20-14-194-16</inkml:trace>
  <inkml:trace contextRef="#ctx0" brushRef="#br0" timeOffset="153927.317">6730 15293 284 0,'39'13'26'0,"9"-3"-25"15,5 3 1-15,10 3 5 16,5 2-1-16,9-4-6 16,6 0 4-16,11-5-3 15,8 0 2-15,5-7 1 16,8-2 0-16,9 0 9 16,3-2-5-16,14-10 2 0,6-4-5 15,11-6-1-15,7-6-1 16,13-6 0-16,10-7-2 15,9-9 0-15,10-9 0 0,7-7 0 16,5-6-1-16,5-8 1 16,3-5 0-16,1-8-2 15,-6-7 1-15,2-11 0 16,-7-4 0-16,-5-16 0 16,-13-11-1-16,-7-12 0 15,-11-12 3-15,-8-10-4 0,-17-4 0 16,-10 1-11-16,-14 8 21 15,-10 14-5-15,-14 13 2 16,-12 15 4-16,-7 17 12 16,-12 17-6-16,-9 15-5 15,-10 10-7-15,-7 15-3 16,-10 5 1-16,-9 13-1 0,-7 10-8 16,-7 5-14-16,-7 4-6 15,-4 10 16-15,-5 6-8 16,-2 2-1-16,-7 5-17 15,-10 14 43-15,0 7-2 0,-12 8 17 16,-3 3 13-16,-12 8-7 16,-6 1 1-16,-9 4-6 15,-6 2-5-15,-4-6-1 16,3-1 1-16,2-6-3 16,4-3-8-16,14-11-1 0,12-4-3 15,10-8 0-15,11-3 0 16,6-4-1-16,7-6 3 15,4-4 35-15,16-12 8 16,10-11-36-16,8-10-8 16,13-17-1-16,10-6 0 0,8-12-1 15,3-8-1 1,6-2-9-16,-2 3-7 0,0 3 5 16,-9 10 10-16,-12 12 3 15,-12 18-4-15,-16 14 10 16,-8 15 2-16,-9 14-6 0,-5 30-10 15,-1 27 3-15,-4 27 1 16,0 29 2-16,-6 26 2 16,-11 21 0-16,-12 25-1 15,-9 9-28-15,-12 4-58 16,-9-9-143-16</inkml:trace>
  <inkml:trace contextRef="#ctx0" brushRef="#br0" timeOffset="154880.3701">6987 15694 138 0,'-6'0'143'16,"6"10"-133"-16,11 2 3 15,9 6-3-15,11 7 11 16,8 5-12-16,10 4-7 0,12 7 0 15,12 2-1-15,13 4-1 16,9-1-4-16,13 2-5 16,10-3 3-16,15-4 9 15,7 0-3-15,17-8 5 16,12-4-4-16,13-8 2 0,13-4 8 16,13-11 5-16,11-6 4 15,9 0-4-15,13-16-2 16,8-5-6-16,4-6 1 15,13-7-4-15,6-1-3 16,9-3-1-16,6-3-3 0,10-2 1 16,2 3-19-16,3-7-21 15,-7 1-3-15,-15-4 24 16,-17-2 20-16,-24 0 1 16,-32-3 7-16,-32-6-6 15,-34 2 3-15,-33-3 11 0,-28-2-11 16,-25 1-3-16,-27 3-3 15,-17 6 2-15,-11 1 1 16,-23 3-15-16,-17 5-11 16,-6 4-21-16,-8 2-9 15,-2 7 23-15,0 5-6 0,5 9 11 16,9 7 31-16,2 8 33 16,12 3 24-16,4 2 9 15,3 8-16-15,6 5-17 16,5 2-8-16,1 1-5 15,6 5-9-15,3 1-7 16,17 2-2-16,15 6 5 0,17 10-6 16,21 6 0-16,18 14-2 15,12 11-2-15,9 11 4 16,1 11 15-16,-8 4 9 16,-15 7-10-16,-23 1 0 15,-29-4-5-15,-35-1-4 0,-55-2-4 16,-69-11-1-16,-74-11 5 15,-71-13-4-15,-62-28-24 16,-39-37-164-16</inkml:trace>
  <inkml:trace contextRef="#ctx0" brushRef="#br0" timeOffset="192083.2204">4525 10306 264 0,'-6'0'28'0,"3"-5"-23"15,0-3 4-15,0 5 12 16,3 1-14-16,-2 0-6 16,2-1 8-16,0 3-10 15,2-2 0-15,7 2 1 16,4 0-1-16,3 0 4 0,7 0-8 15,0 0-1-15,6 0 11 16,5 0-4-16,2 0 2 16,6 2-4-16,1 1 2 15,6 1 2-15,4-2-5 16,4 2 4-16,8-3-5 16,4 3 9-16,6 0-5 0,6-1 1 15,3-1 1-15,7 1-1 16,11-1-1-16,0 1 1 15,8-1-2-15,2 2 1 16,5-2 0-16,2 1-2 16,3-1 0-16,0 2 5 0,2-3-4 15,-2 1 0-15,0 0 2 16,-2-2-2-16,1 0 4 16,-7 0-3-16,3 0 2 15,2-5-1-15,-2-2 2 16,5 3 1-16,2-2-2 15,0 1 1-15,3 2 1 0,2 1-2 16,0-1 2-16,3-1 1 16,0 0-1-16,1 0 0 15,-2 3-1-15,6-3-1 16,-1 1-1-16,1-1-2 16,1 2 1-16,1-1-1 0,2 1 1 15,1-2 0-15,2 2-1 16,-4 2 0-16,4 0 0 15,-3 0 1-15,-1 0-2 16,1 0 2-16,-3 6-2 16,-2-1 2-16,1 2-1 0,-3 0 0 15,1 5 0-15,-2-4-1 16,-4 5 3-16,0-3-2 16,-7 0 0-16,-8-1 0 15,-14-4 0-15,-12-4 0 0,-15-1 2 16,-17 0-1-16,-14 0 8 15,-10-5 7-15,-11-4-5 16,-1 0-1-16,-3 2-5 16,-5-6-2-16,4 3-1 15,2-1 0-15,-3-3-2 16,2 1 1-16,-2-1 0 16,-1 0 4-16,-3-2 10 0,-2-2 3 15,-5-2-2-15,-2-1-8 16,-2-2-6-16,0 0-4 15,0-4 4-15,-6-4-2 16,0 1 1-16,3-4 1 16,-1 0-3-16,4-2 3 0,0-3-2 15,0 0 0-15,0 1 0 16,7 0 0-16,3-4 1 16,0 3-1-16,-1-2 0 0,6 1 0 15,0-4 1-15,0 1-1 16,1 0 0-16,-3 0 0 15,-1 4 0-15,-2 6 0 16,-5 3 1-16,-5 3-1 16,0 5 0-16,-8-1-2 15,-9 5-12-15,-5-1 10 0,-7 1 4 16,-7-3 3-16,-3 3-2 16,-8-2-1-16,-4 2 1 15,-5-2 1-15,-5 5-2 16,-6 0-2-16,-7 3 4 15,-6 1-4-15,-10 2 4 16,-8 2-2-16,-9 1-3 0,-6 3 4 16,-8-1-1-16,-4 3 0 15,-4-1 2-15,-2 0-2 16,-5 0-2-16,-5 1 2 16,-3-1 0-16,-1 0 2 0,-5 0-2 15,-3 1-2-15,0 1 1 16,-5 0 1-16,-4 0 0 15,-3 0 0-15,-6 0 0 16,-4 0 0-16,-3 0 0 16,-5 0 0-16,-1 0 0 0,-2 0 1 15,1 1-2-15,0-1 2 16,-2 0-4-16,0 0-9 16,2 0 3-16,2 0 1 15,3 0 5-15,2-3 1 16,1-5 3-16,3 1-1 15,3 0 0-15,1 0 0 16,2 0-2-16,7 2 4 0,1-1-2 16,11 1 1-16,5 2-1 15,15 0 0-15,7 2 1 16,13-1-1-16,10 2 0 16,13 0 1-16,10 0-2 0,10 0 1 15,6 3 1-15,11 5-1 16,3-1 0-16,12 2-1 15,7 2 0-15,7 1 0 16,6 1-2-16,7 1 1 16,5 2-1-16,1 0 1 0,1 2-1 15,0 3 1-15,3-1 0 16,2 5 1-16,4-3-2 16,-2 8-3-16,-1-2 2 15,1 1 3-15,-2 4 0 16,-3 4 1-16,-2 3 0 15,0 4 0-15,-7 7 0 0,-6 1 0 16,-3 3-1-16,-2 3 1 16,-3 1-1-16,1 1 1 15,2-2 0-15,2-1 0 16,7 0 0-16,1-7 0 0,8-4-1 16,0-3 1-16,0-2-2 15,7-3 1-15,1-2 1 16,1-1 0-16,2 1 0 15,-2-2 1-15,2-4-1 16,0-3 1-16,1-4-1 16,7-4 0-16,5-4 1 0,13-3-2 15,17-4 2-15,28-3 1 16,25-2 1-16,33-3-6 16,40 0-18-16,30 0-38 15,36-1-49-15,25-8-46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06:15:23.3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26014 14944 351 0,'23'-15'-2'16,"4"-1"9"-16,1 0 22 0,1-2 4 16,0-1-17-16,-2-2 8 15,-2-3-5-15,1-2-5 16,-2 1-1-16,-2 0-6 16,-2-2-4-16,-4 2-2 15,-5 2 0-15,-7-1-2 16,-4-1 2-16,-14-1-8 0,-13 3 0 15,-10 3 1-15,-9 4 7 16,-8 5-1-16,-2 6 2 16,0 5-2-16,3 1 2 15,0 14-1-15,8 1-2 0,4 4 2 16,10 1-1-16,9-1 0 16,9-1-2-16,9-1-1 15,4-4-3-15,11 0 4 16,10-3 18-16,8 0-11 15,5 0-2-15,2-4-1 0,0-3-3 16,-2 0 5-16,1-4-1 16,-9 0-1-16,3 0 0 15,-4 0-2-15,-3-4 3 16,-3 2-5-16,-2 0 2 16,-4 0 2-16,2 2-2 15,-3 2-3-15,2 10 1 0,-2 4 2 16,1 4-2-16,-6 2 1 15,2 3-1-15,-2-3 0 16,0 1 1-16,0-3 2 16,4 2-7-16,2-4 0 0,3-3 3 15,6 0-5-15,3-3-1 16,9-3-2-16,0-3-2 16,0-6 0-16,3 0-2 15,-1-15 13-15,-4-8-1 16,1-10 2-16,-5-7 1 15,-1-11 0-15,-3-14 1 0,-6-7 3 16,-4-4 2-16,-3-3-5 16,-3 8 2-16,-3 10-2 15,-3 14 9-15,1 12 3 16,-3 20 3-16,0 11-1 16,0 11-18-16,-5 20-1 15,-5 15 4-15,-2 14 0 0,-4 17 1 16,-2 16-1-16,-2 7 1 15,1 14 0-15,-3 2-1 16,2 2 1-16,3-2-2 16,2-5 0-16,1-9 1 0,1-10 1 15,0-20-1-15,5-17-1 16,0-15-3-16,1-23-4 16,5-13-9-16,2-24 17 15,0-15 0-15,0-14-37 16,7-13-15-16,8-12 40 0,2-5 12 15,5-6 2-15,3-4 3 16,3 6 7-16,-3 4-5 16,-3 11 2-16,2 15 11 15,3 16 10-15,0 22 7 16,7 16-33-16,4 7-6 0,4 24 5 16,-5 6 0-16,-5 3-6 15,-10 3 4-15,-18-3-2 16,-10-7-1-16,-27-7 0 15,-13-3 6-15,-13-9 0 16,-11-4-3-16,-3-3-4 0,4-1-9 16,2-1-3-16,12 0 1 15,12-1 1-15,12 5-15 16,16-3-16-16,15-1-44 16,17 0-29-16,19-2 24 15</inkml:trace>
  <inkml:trace contextRef="#ctx0" brushRef="#br0" timeOffset="937.4288">26737 14934 165 0,'70'-33'38'0,"1"-12"15"16,-5-10-36-16,0-10-12 16,-5-9-4-16,-8-2-2 15,-12 4-3-15,-9 8 3 0,-12 14 3 16,-10 14 13-16,-6 15 16 16,-4 12-1-16,-11 9-22 15,-7 10-7-15,-7 15 0 16,-6 11 1-16,-1 12 23 15,-2 13-16-15,0 14-2 16,7 11-2-16,0 15 0 0,6 13 3 16,4 9-1-16,3 2-6 15,5-5-2-15,0-12 1 16,0-19 1-16,2-19 1 16,-2-23-2-16,4-19 2 15,-2-16 0-15,3-12 0 0,2-13 10 16,2-20 0-16,0-11-12 15,6-10-16-15,9-10 3 16,7-7 6-16,3-4 4 16,6-2 2-16,-1 0 2 15,1 6-1-15,-4 8 1 0,-5 13-1 16,-1 13 5-16,-3 18 17 16,-2 11 5-16,-1 8-23 15,4 16-8-15,1 13 8 16,-5 7-3-16,-1 3 0 15,-11 4-2-15,-3-4-1 16,-15-2-3-16,-16-6 5 0,-11-8 1 16,-8-9-1-16,-7-7 2 15,1-7-3-15,2-2 2 16,9-12 0-16,10-1 0 16,13-2 0-16,15-1 1 0,7-3-2 15,21-3 1-15,17 1 1 16,12-4 1-16,16-1-3 15,12-1 1-15,6-3-1 16,6-1 2-16,-1-6 0 16,-1-2-2-16,-1-4 0 15,-10-5-2-15,-9 0 1 0,-12 0-1 16,-11 0 1-16,-15 6 0 16,-10 6-7-16,-11 6 5 15,-9 10 2-15,-2 12 1 16,-12 8 3-16,-11 4-5 15,-7 18 1-15,-5 12-2 0,-2 10 4 16,1 10-2-16,4 14 1 16,9 4-1-16,11 6-1 15,8 1 0-15,6-4 3 16,8-5-2-16,6-12 0 16,2-9 1-16,0-15 1 15,-3-8 1-15,-4-12-1 0,1-5 4 16,-3-7 6-16,3 0 3 15,0-5-5-15,4-8-5 16,-2-3 0-16,2 0 0 16,-1-2 3-16,-3 5-1 15,-1 3-1-15,-3 1 1 0,-2 8 1 16,-4 1 1-16,0 1-11 16,0 15-2-16,0 7 5 15,0 6 0-15,0 9-1 16,3 2-9-16,11 5-14 15,11-2-21-15,8-2-5 0,4-9-37 16,10-12-43-16</inkml:trace>
  <inkml:trace contextRef="#ctx0" brushRef="#br0" timeOffset="2015.4743">28369 15129 366 0,'7'-20'13'16,"12"8"29"-16,-16 4-1 15,-3 5-12-15,-2 3-25 16,-11 0-4-16,-13 8 2 16,-4 0 1-16,-11 3-4 0,0 2 3 15,-1 0-1-15,2 4 0 16,7 1-2-16,11 1 0 16,9 3-1-16,11 1-7 15,4 4 4-15,19-1 4 16,10 3-1-16,12 3 4 15,4-3-2-15,9-3 3 0,-1-1-2 16,-1-5 0-16,0-4-1 16,-4-5 1-16,-3-8-1 15,-6-3 1-15,-1-1-1 16,-3-15-11-16,-3-2 3 0,-7-7 0 16,-7 2 0-16,-7-1 5 15,-10 5 6-15,-3 1-1 16,-14 5 2-16,-9 6-4 15,-10 5 1-15,-1 2 0 16,-6 2-2-16,6 11 2 0,2 3 0 16,5 3-2-16,8 1 1 15,4-2 0-15,6-4-1 16,6-1 0-16,3-6 3 16,0-2 6-16,0-1 8 15,3-2-9-15,6-2-2 16,0 0-4-16,4 0 0 0,-3 0-1 15,3 0 0-15,1 0-1 16,-3 0 1-16,0 1-1 16,-2 3 1-16,-2 3-1 15,-1 2-1-15,-1 3 1 16,0 5 1-16,4 0 0 0,1 3 0 16,-2-1 0-16,6 1-1 15,3-4 2-15,2-3-2 16,6-3 1-16,6-6 4 15,3-2-2-15,9-2-1 16,2-11-1-16,6-7 1 16,6-7-4-16,2-5-2 0,4-7 5 15,0-7-2-15,0 0 2 16,-7-4-2-16,-8 0 4 16,-6 3-3-16,-15 8 6 15,-5 8 2-15,-10 8-2 16,-11 10 0-16,-1 11 1 0,-9 2-10 15,-10 17 2-15,-1 8 1 16,-4 12-1-16,-1 6-6 16,6 9-3-16,2 3 0 15,6 1-1-15,8-2 6 16,3-8 2-16,0-9 1 0,7-8 0 16,3-12 8-16,7-6 17 15,-1-6-1-15,0-4-11 16,4-3-6-16,-1 0-1 15,0 0-2-15,3-3 0 16,-3-4 0-16,-3 1-2 0,-2 3 1 16,0 1 0-16,-2 2-1 15,0 0 0-15,-2 4 0 16,-2 5 0-16,1 1 2 16,1 4-2-16,-3-1 2 15,1 1-2-15,1-3 2 16,1 0 0-16,0-3 7 0,4 2 3 15,6-3 7-15,0 0-3 16,4 0-6-16,2-2-4 16,6 2-3-16,-3 2-1 15,3 0 0-15,3 0-1 0,-4 3-1 16,1-1-3-16,-8 0-18 16,-2-1-17-16,-11-4-9 15,-5-6-37-15,-6-9-94 16</inkml:trace>
  <inkml:trace contextRef="#ctx0" brushRef="#br0" timeOffset="2218.5992">28856 15239 529 0,'-10'-6'8'0,"10"-1"12"16,3 4-2-16,13 3-7 15,9 8-16-15,13 6 3 16,12 9-24-16,18 8-17 16,12 6-10-16,10 4-23 0,10 4-8 15,5-6-23-15,2-3-83 16</inkml:trace>
  <inkml:trace contextRef="#ctx0" brushRef="#br0" timeOffset="2437.3063">30102 15163 613 0,'0'-12'14'16,"11"-3"4"-16,-4 6 3 15,-7 6-5-15,0 3-15 0,-5 0-7 16,-13 10-36-16,-9 3 3 15,-11-2-40-15,-6-6-42 16,-10-5-127-16</inkml:trace>
  <inkml:trace contextRef="#ctx0" brushRef="#br0" timeOffset="2609.1657">28690 14737 464 0,'-12'-18'150'16,"12"3"-136"-16,0 1-1 16,0 14-8-16,0 18-15 15,0 14-39-15,7 2-37 16,10-6-92-16</inkml:trace>
  <inkml:trace contextRef="#ctx0" brushRef="#br0" timeOffset="5562.1954">24219 11665 363 0,'17'-46'183'0,"3"-8"-166"16,-4-1 0-16,-3 5 0 16,-6 4-9-16,0 3-5 15,1 3-1-15,0 10 0 16,-1 9-1-16,-1 5-1 0,-3 10-2 15,-1 6-2-15,-2 17-6 16,0 13 14-16,0 14-4 16,-4 12 1-16,-4 13-1 15,-2 14 1-15,-2 7-2 16,5 7 3-16,2 10-3 0,5 7 3 16,0-2-1-16,12-5-2 15,11-7 1-15,1-11 1 16,5-19-3-16,8-19 1 15,2-15-2-15,10-18-2 16,4-11 9-16,7-7-9 0,3-9-16 16,1-16 3-16,-8-9 3 15,-9-9 10-15,-8-4 1 16,-10-7 6-16,-11-3-4 16,-10 1 6-16,-8 5 2 15,-6 7 2-15,-12 7-8 16,-7 12 8-16,-6 17-2 0,-1 8-3 15,-2 7-5-15,0 18 1 16,1 7 1-16,5 5 1 16,9 6-2-16,14 2 0 15,5-2-2-15,27-3 0 0,14-2 0 16,15-4-2-16,12-8 7 16,13-7 3-16,7-9-3 15,2-8 0-15,0-2-5 16,-2-9 3-16,-6-11-4 15,-4-6 3-15,-14-10-2 16,-6-7 2-16,-15-5 1 0,-15-6-1 16,-14 3-2-16,-14-1 2 15,-1 10-2-15,-20 4 6 16,-6 16-7-16,-6 11 5 16,1 7 0-16,0 4-2 15,1 10 0-15,3 11-1 0,6 6-2 16,8 5 2-16,8 6 1 15,6 3-2-15,8 3 3 16,5 8 4-16,8 5-3 16,-2 8 4-16,-3 4 3 0,-5 6-2 15,-2 3-1-15,-7 6-4 16,-2-2 4-16,-8-2-4 16,-11-1 3-16,-10-8-3 15,-13-6 3-15,-4-10-6 16,-1-8 5-16,-1-11-4 15,3-10-15-15,11-12-30 16,15-14-29-16,15-12-122 0</inkml:trace>
  <inkml:trace contextRef="#ctx0" brushRef="#br0" timeOffset="5984.0404">25992 12555 455 0,'0'-32'8'0,"-3"0"8"0,-21 7 6 15,-12 9-12-15,-6 5-7 16,-7 7-3-16,-4 4 2 16,4 8-4-16,3 10 3 15,10 3-3-15,11 4 1 16,9-2 0-16,13 1-4 0,3-3 7 15,10-3-3-15,11-6 2 16,3-5 4-16,5-3-3 16,-1-4-2-16,5 0 5 15,2-2-4-15,1-7 0 16,-1 2 0-16,-1-2 2 16,-3 2-3-16,-2 5-1 15,-4 2 2-15,-8 2-2 0,3 12-1 16,-6 4 1-16,-2 3 0 15,0 6 0-15,-3 2 1 16,0 1-1-16,2 2-1 16,3-2-13-16,6 1-25 0,2-6-33 15,5-6 14-15,1-10-23 16,3-7 0-16,-1-2-44 16</inkml:trace>
  <inkml:trace contextRef="#ctx0" brushRef="#br0" timeOffset="6562.1284">26432 12666 255 0,'15'-38'37'0,"-8"6"25"16,0 2-11-16,-4 8 1 16,-3 8-16-16,-3 5-20 15,-8 9-13-15,-6 6-5 16,2 11-1-16,-4 8 3 16,6 7-1-16,-1 2 1 0,11 0-2 15,3 0 3-15,0-4-3 16,15-5-1-16,4-5 6 15,5-7-5-15,4-6 7 16,3-5-1-16,-1-2 0 0,3 0-2 16,-1-9 1-16,-2-4-5 15,-1 2 2-15,-2 1 1 16,-3-1-6-16,-5 2 1 16,-4 4 0-16,-3 1-2 15,-5 4 6-15,-2 0-4 0,-2 7 1 16,-3 6 0-16,0 3 2 15,0 0 0-15,0 2 1 16,0 0 0-16,-2-2 1 16,2-2 0-16,0-5-1 15,0-2 0-15,5-4 0 16,9-3 2-16,5 0 2 16,3 0 1-16,7 0-3 0,6-7-1 15,-1 2 3-15,5 0 0 16,1-2 0-16,-2 1 0 15,-4 3-2-15,-5-1 3 16,-7 4 0-16,-3 0 8 0,-7 9-4 16,-4 12-7-16,-6 11-1 15,-1 13-5-15,-1 12 13 16,0 11 0-16,-9 12-1 16,-5 6-4-16,-3 7-1 15,-7 6-1-15,-8-2-1 0,-7-3 1 16,-7-8-6-16,-6-8-31 15,-3-15-15-15,-2-27-55 16,0-31-194-16</inkml:trace>
  <inkml:trace contextRef="#ctx0" brushRef="#br0" timeOffset="7171.4495">23992 10954 629 0,'5'-24'-43'0,"20"-6"49"16,7 5-11-16,9 12-3 15,17 8 6-15,18 5 2 0,21 0-16 16,20 9-25-16,22 7 23 15,21 9 23-15,16 2-2 16,22 3 0-16,12 4-2 16,11 0 2-16,3 2 3 15,2-5 5-15,-10-2 1 16,-18-6 5-16,-26-3-9 0,-25-4 1 16,-28-2 0-16,-31 1-4 15,-18 4-5-15,-16 4 1 16,-13 10-4-16,-4 9 3 15,-11 12-4-15,-6 12 3 0,-6 11 1 16,-11 12-1-16,-3 9-1 16,-7 11 4-16,-11 9-2 15,-5 15 1-15,0 6 0 16,1 7 0-16,6 6 2 16,5 3-3-16,2 1 2 0,4-4-2 15,0-10 0-15,-5-8 0 16,-4-8 1-16,-6-12-1 15,-9-12-1-15,-12-14-6 16,-11-10 7-16,-11-10 3 16,-16-9-6-16,-10-10 6 15,-13-4-6-15,-12-6 10 0,-11-5-6 16,-6-3 3-16,-13-12-1 16,-4-3-1-16,-8-10-3 15,-4-6 0-15,-1-11-7 16,-3-16-21-16,4-14-16 0,4-16-15 15,10-16-22-15,10-18-125 16</inkml:trace>
  <inkml:trace contextRef="#ctx0" brushRef="#br0" timeOffset="7468.3425">24105 11023 488 0,'23'-34'1'0,"-7"7"27"0,-10 13 1 16,-10 14-12-16,-18 18-23 16,-10 21 8-16,-9 18 0 15,-11 29-2-15,0 26-9 16,2 37-4-16,10 29 9 0,15 31 0 15,18 28 1-15,11 14 1 16,28 13-3-16,19 0 3 16,12 4 3-16,10-6-13 15,1-16-15-15,1-21-84 16</inkml:trace>
  <inkml:trace contextRef="#ctx0" brushRef="#br0" timeOffset="12593.0647">23534 17587 445 0,'5'0'96'0,"1"0"-81"16,-2-1-8-16,-4-4 3 16,0 2 0-16,0-2-4 15,0-2 0-15,0-4 4 16,3-6 0-16,4-7-4 0,0-4-4 16,4-6 0-16,1-7 0 15,2-3-2-15,0 2 1 16,1-1-2-16,0 6 2 15,-5 1 2-15,4 7 2 16,-6 10 2-16,-2 1-5 16,-3 11-1-16,1 7-1 0,-4 2-7 15,0 18-9-15,0 2 12 16,-2 12 3-16,-3 4 1 16,-2 2-14-16,1-5-3 15,0-4 8-15,1-9 8 0,1-6 1 16,4-8 1-16,0-7-1 15,2-1 11-15,10-3 10 16,2-12-11-16,2-3-7 16,5-1-1-16,1-2 0 15,1-3-2-15,3 3 1 16,-7 3-2-16,1 2 3 0,-4 3-2 16,-3 6 1-16,-3 7 0 15,-3 2-3-15,-1 18-3 16,0 10-1-16,-1 11 1 15,-3 15 4-15,1 6 1 16,1 6-16-16,-1 10-14 16,2 4-16-16,5-2-19 0,-1-12-81 15,-1-18-92-15</inkml:trace>
  <inkml:trace contextRef="#ctx0" brushRef="#br0" timeOffset="12983.6309">24144 17412 552 0,'6'-16'13'16,"-5"0"-9"-16,-1 9 7 16,-8 4-10-16,-9 3-4 15,0 10-3-15,-5 8-2 16,2 7-18-16,-1 6-1 15,6 2 11-15,3 6-7 16,5 2 21-16,5 0-1 16,2-1 1-16,2-8-5 0,8-6 12 15,4-8-6-15,6-9 19 16,0-9 4-16,1-5-7 16,4-15 4-16,-1-7 0 15,0-8-7-15,-7-6-3 0,0-3-1 16,-7-6-6-16,-5 1-3 15,-5 4-1-15,-3 7-6 16,-11 1-14-16,-10 11 4 16,-3 10-2-16,-5 8-10 15,0 8-14-15,1 0-5 0,6 17-39 16,9 4-58-16</inkml:trace>
  <inkml:trace contextRef="#ctx0" brushRef="#br0" timeOffset="13499.2352">24365 17760 264 0,'18'7'224'0,"-4"-4"-197"16,1-3-9-16,-8 0-3 16,-3 0-8-16,-1-5-4 0,1-5 1 15,1-7-8-15,4-4-5 16,0-8 4-16,3-1 5 15,3 0 0-15,1-6 0 16,2 2 1-16,1-7-1 16,-2 4 0-16,-2 1-1 0,1 4 2 15,-6 7-2 1,-2 7 5-16,-3 13 4 0,-1 5 0 16,-3 18-11-16,1 14 0 15,0 12 2-15,0 6 2 16,-1 3-2-16,1-3 2 15,0-10-1-15,-1-8 0 0,2-12 1 16,1-7-1-16,1-13 2 16,5 0 0-16,3-13 3 15,1-5-4-15,6-7 3 16,1-2-1-16,1-1 4 16,0-1-1-16,0-1 1 0,-3 1 1 15,-1 8-1-15,-5 1 0 16,-3 6-4-16,0 13 3 15,-2 1-5-15,-2 19-2 16,0 10-4-16,4 15 3 16,-3 8 3-16,0 10 0 15,6 12-3-15,-1 0-16 0,3 6-9 16,4-5-30-16,3-5-23 16,7-17-170-16</inkml:trace>
  <inkml:trace contextRef="#ctx0" brushRef="#br0" timeOffset="14296.068">25498 17620 415 0,'-16'10'59'16,"-2"-3"-55"-16,2-7-4 15,-2-7 1-15,-4-3 6 0,4 4-2 16,8-5-1-16,3 2 0 15,7 3-3-15,0-2 2 16,15 1 6-16,11 0-2 16,8 0-10-16,9-3 9 15,13-1 1-15,10 1 5 16,15-2 3-16,9-3 3 0,13 0 2 16,6-2-4-16,9 2-5 15,10-3-5-15,2 5-1 16,7 4-3-16,-1 6-1 15,7 3-3-15,-5 0 3 16,-5 5-3-16,-11-1 0 0,-16 3 3 16,-15-7 0-16,-21 2-1 15,-18-15 4-15,-16-3-5 16,-12-5 2-16,-17-4-1 16,-7-2-14-16,-12-2-13 15,-19-3 6-15,-11 2 8 16,-6-4 7-16,-11 2 3 0,-2 2 0 15,-2 5 6-15,4 0-2 16,6 2-2-16,9 4 6 16,8 4 3-16,13 4 1 15,6 2 6-15,12 1 3 16,5 3 0-16,0 2-3 0,13 1-6 16,4 2-9-16,10 0-1 15,4 13-1-15,3 4 1 16,3 8 0-16,0 9-2 15,2 5 1-15,-5 10-1 16,-1 8 1-16,-6 9 2 0,-6 8-2 16,-8 9 1-16,-10 1 2 15,-3-1-3-15,-12-3 2 16,-15-6 0-16,-7-12-1 16,-6-7 0-16,-3-10-6 15,0-4-12-15,3-9-25 0,6-5-14 16,7-13-31-16,13-12-50 15</inkml:trace>
  <inkml:trace contextRef="#ctx0" brushRef="#br0" timeOffset="14639.836">27673 16647 404 0,'34'-91'-1'0,"-5"4"37"0,-10 13 1 16,-6 12 5-16,-7 16-7 16,-5 9-11-16,-1 15-9 15,-3 16-6-15,-12 6-10 16,-1 16-3-16,-6 19 0 16,-3 12-1-16,3 20 1 15,-2 15 4-15,2 19-1 0,5 23 1 16,7 17 2-16,1 19-3 15,4 20 2-15,5 12 1 16,-2 8-1-16,2-4 1 16,-1-8 3-16,-4-15-5 15,-2-21 2-15,-3-27-1 0,-3-25 0 16,-5-29-5-16,5-25-17 16,-1-24-11-16,0-22-24 15,-2-38-20-15,5-24-49 16</inkml:trace>
  <inkml:trace contextRef="#ctx0" brushRef="#br0" timeOffset="14967.8908">27599 16342 483 0,'38'-20'109'0,"7"-2"-104"15,-1-5-4-15,2 2 8 0,0 2-3 16,5 0-6-16,5 2 0 16,3 3 1-16,5 10-2 15,4 3-1-15,6 5-3 16,-2 0-3-16,3 15 4 15,-3 8-8-15,-5 4 8 0,-8 2-5 16,-13 3-11-16,-12 2-9 16,-17-6-14-16,-13-3-28 15,-10-4-38-15,-23-4-95 16</inkml:trace>
  <inkml:trace contextRef="#ctx0" brushRef="#br0" timeOffset="15233.4962">27560 17117 488 0,'0'10'77'0,"20"-10"-42"16,8-4-18-16,8-4 6 16,7-2-6-16,8 0-10 15,12-3-5-15,8 4-1 16,12 4 0-16,10 5-2 0,8 0 0 15,4 9 2-15,-2 5-5 16,-8 3 1-16,-8-3-2 16,-19-2-5-16,-20-5-5 15,-20-3-12-15,-16-4-30 16,-12 0-79-16,-12-7-175 0</inkml:trace>
  <inkml:trace contextRef="#ctx0" brushRef="#br0" timeOffset="15545.9795">27704 17969 451 0,'15'14'153'15,"11"-14"-141"-15,1 0-1 0,3-11 12 16,3-5 0-16,4-5-13 15,6-6-5-15,9 2 1 16,6-2-5-16,3 6-1 16,5 6 1-16,6 8-3 15,-2 4-4-15,-3 3-5 16,-8 0-1-16,-15 3 3 0,-8 1 0 16,-16 2-9-16,-14 1-14 15,-6 3-52-15,-16 5-13 16,-9 6 32-16,-8 2-68 15,-6 2-77-15</inkml:trace>
  <inkml:trace contextRef="#ctx0" brushRef="#br0" timeOffset="15827.235">27583 18481 449 0,'-6'23'76'0,"6"-14"-67"0,0-4 4 15,0-1 19-15,0 1-3 16,0-1-7-16,5 3-3 16,10 5-5-16,9 4-7 15,10 9-4-15,12 6-3 16,18 5 1-16,9 0 0 0,14-2-1 16,6-7 1-16,0-5-1 15,1-12 2-15,-5-10 1 16,-14 0-3-16,-8-11 3 15,-13-15-1-15,-17-9-4 16,-10-14-30-16,-8-17-71 16,-9-21-281-16</inkml:trace>
  <inkml:trace contextRef="#ctx0" brushRef="#br0" timeOffset="17155.2369">28744 16451 410 0,'31'-18'8'0,"-2"2"-7"16,-6-2 2-16,-2 2 12 15,-6 0 1-15,2 0 0 16,-7-2 4-16,-1-2-3 15,-3 2-4-15,-4-4-11 16,-2-1-1-16,-5-4-1 16,-7-4-2-16,-2 1-1 0,-4 1 3 15,0 1-3-15,0 4 0 16,3 5-1-16,5 7 2 16,3 1 3-16,3 6-1 15,4 2 1-15,0 3 3 0,0 0-3 16,0 3 3-16,0 11-6 15,0 6 3-15,-5 8-1 16,-1 13 1-16,-3 9-3 16,-3 11 3-16,-3 10-1 15,0 15 1-15,-5 13-1 16,1 21 2-16,4 13-5 0,-6 14 3 16,8 14-1-16,-4 8 5 15,1 9-4-15,0 1-4 16,0-1 2-16,-1 2 1 15,3-2 1-15,-4-6 1 16,6-12-2-16,0-8 3 0,2-16-2 16,1-19 1-16,4-19 1 15,-1-19-2-15,1-68 0 16,1-11 0-16,-1 0 2 16,0 0-1-16,-5 0 0 0,-4 0 0 15,0 0-3-15,-1-52-9 16,7-66-12-16,4-34 8 15</inkml:trace>
  <inkml:trace contextRef="#ctx0" brushRef="#br0" timeOffset="20717.4951">24906 8304 102 0,'-45'-32'101'15,"7"4"7"-15,13 8-48 16,4 6-7-16,6 5-12 15,8 5-18-15,4 4-9 16,3 0-12-16,0 7 0 16,10 10-2-16,10 4 1 0,9 11-2 15,7 6 4-15,6 6-3 16,4 6 0-16,-4-2 1 16,-6 6-1-16,-10-1 1 15,-16 1-1-15,-10 0 0 16,-12-1 0-16,-20 0 1 0,-19-3-2 15,-8-1 3-15,-8-5-2 16,-2-2-11-16,-3-3-15 16,6 0-16-16,10 2-6 15,12-6-21-15,17-2-58 16</inkml:trace>
  <inkml:trace contextRef="#ctx0" brushRef="#br0" timeOffset="21076.821">25218 8025 456 0,'0'-43'10'0,"-1"11"0"16,-6 15 9-16,-5 16 0 15,0 4-22-15,-6 26 0 16,-1 15 0-16,-5 15 2 16,0 20 0-16,1 19-2 15,4 18 4-15,5 16 1 16,8 16-2-16,6 12 1 0,0 5 1 16,16 4-2-16,5-7 1 15,4-10 1-15,2-11-1 16,0-17 1-16,-1-16 1 15,-5-19-5-15,0-21-19 16,0-20-24-16,-4-25-41 0,3-23-83 16</inkml:trace>
  <inkml:trace contextRef="#ctx0" brushRef="#br0" timeOffset="21686.1478">25220 7620 485 0,'66'-45'7'0,"6"2"-4"0,12 13 5 16,8 10 1-16,15 8-6 15,10 6-2-15,19 6 1 16,11 0-1-16,14 0-1 15,16 10 3-15,5-2 0 16,16 5 0-16,3-1-2 0,4 3-1 16,-8-1-1-16,-8-1 4 15,-19-3-4-15,-21-5 2 16,-26-1 0-16,-25-2 0 16,-24-2-1-16,-24 0 1 15,-16 4-2-15,-14 3 1 0,-11 10-1 16,-7 9-1-16,-2 11 0 15,-9 15-1-15,-3 13 1 16,-8 15 2-16,-2 15 0 16,-2 12 2-16,-2 16-1 15,-1 9-2-15,5 12 2 16,0 8-1-16,5 9 0 0,9 5 2 16,3 2-2-16,3-2-2 15,2 0 4-15,0-4-2 16,0-4 0-16,-7-9 1 15,-7-14-1-15,-13-14-1 16,-13-19 4-16,-15-20-4 0,-16-21 3 16,-22-22 1-16,-20-19 0 15,-25-13 3-15,-24-7 8 16,-26-18-4-16,-21-5-3 16,-17-8-3-16,-9-3-4 0,-4 1 2 15,6 3-3-15,9 1-6 16,22 4-23-16,28 7-5 15,31 2-21-15,34-2-41 16,36-5-159-16</inkml:trace>
  <inkml:trace contextRef="#ctx0" brushRef="#br0" timeOffset="22217.3843">25692 8697 236 0,'17'-27'10'0,"-5"-3"3"16,-5-4 44-16,-6-3-9 15,-1-3-6-15,-1 3-18 0,-10 1-6 16,3 4-8-16,-2 5-3 16,3 7 2-16,2 10 4 15,0 7 3-15,1 3-13 16,-3 15-17-16,-1 10 14 0,-2 11-1 16,-9 12 1-16,-2 8 1 15,0 10-1-15,-6 1 1 16,1 12 1-16,-1 2-2 15,6 2 0-15,5 3 1 16,4-3-1-16,5-8-9 16,2-5-22-16,5-11-18 15,0-21-2-15,2-19-26 0,2-19-89 16</inkml:trace>
  <inkml:trace contextRef="#ctx0" brushRef="#br0" timeOffset="22529.838">25261 8442 141 0,'24'-34'229'15,"3"3"-220"-15,1 7 23 16,-1 11-11-16,1 10-5 0,4 3-11 16,-2 21-5-16,6 11-3 15,3 13 4-15,10 12-1 16,3 12 0-16,3 10 0 15,0 3 1-15,-3 0-1 16,-13-1 1-16,-8-9 1 0,-19-7 0 16,-12-13-1-16,-21-13 3 15,-23-9-3-15,-13-10 4 16,-15-9-2-16,-11-8 0 16,-7-3-9-16,-3 0-13 15,3-13-15-15,7-2-28 16,7-5-81-16</inkml:trace>
  <inkml:trace contextRef="#ctx0" brushRef="#br0" timeOffset="23842.2385">26362 8802 474 0,'-2'17'-1'0,"-1"4"-5"16,-4 11 5-16,-5 9 6 16,-3 7 1-16,0 9-3 15,-4 6 1-15,-1 3-2 16,1 1 1-16,5-2-1 0,4-5-1 15,2-10-1-15,5-13-18 16,1-13-9-16,0-19-14 16,-1-10 11-16,-1-24 17 15,-1-16-53-15,0-12 12 16,-2-8 42-16,4-10 21 16,0-4 25-16,3-3 2 0,0 2-4 15,8-2-4-15,5 5-9 16,5 8 0-16,4 6-2 15,8 12-6-15,8 9-8 16,9 14 0-16,9 12-3 16,8 14 0-16,4 2-2 0,2 14 3 15,-5 10 0-15,-8 4-2 16,-11 2 3-16,-16 3-2 16,-16-1 0-16,-14-2-1 15,-4 2 1-15,-19 0 0 16,-9 0 1-16,-9-2 0 0,-6 1-1 15,-1 1 1-15,2 0 1 16,7 2-3-16,7 5 2 16,12 7-2-16,16 4 2 15,6 6-1-15,27 5 0 16,16 2 2-16,10 4 11 16,10 0-2-16,2 1 3 15,1-6 0-15,-9-2-6 0,-11-5 6 16,-16-9 2-16,-15-7-10 15,-17-9 0-15,-29-10-4 16,-34-13 2-16,-35-7 17 0,-39-21-9 16,-37-18-8-16,-34-20-3 15,-24-29-84-15,-13-27-330 16</inkml:trace>
  <inkml:trace contextRef="#ctx0" brushRef="#br0" timeOffset="69200.0487">5719 8626 418 0,'4'-7'-112'0,"2"-9"136"0,3 1 10 16,1 3-16-16,2 1-4 15,6 2-9-15,11 2-7 16,9 2 2-16,8 3-1 15,13 0 4-15,6 2-6 16,9 0 8-16,3 0-6 0,4 2 2 16,-1 5 0-16,6 0 0 15,1 0-1-15,3-1 1 16,8-1-2-16,4 0 2 16,13-1-1-16,6 0-1 15,8-3 3-15,10 3-3 16,12-3 2-16,7 5 0 15,12-2-2-15,8 1 2 0,12-2 1 16,3 3-4-16,-3-3 3 16,-7 3 0-16,-11-3-2 15,-16 3 3-15,-19-1 1 0,-20 0-1 16,-17 4 3-16,-15-2-4 16,-12 2-1-16,-7 0 2 15,-10 0-3-15,-7 0 0 16,-10-2-10-16,-10 0-4 15,-13-1-11-15,-13 1-18 16,-10-4-45-16,-25-3 32 0,-11 0 3 16</inkml:trace>
  <inkml:trace contextRef="#ctx0" brushRef="#br0" timeOffset="69715.6403">6006 8806 287 0,'-10'-19'67'16,"6"1"-41"-16,-2 5-1 15,4 4-3-15,-1 4-17 16,3 1-1-16,-2 4-2 16,2 0-8-16,0 4-1 15,13 7 3-15,3 1-2 0,14 4 1 16,10 3-4-16,14-2 4 15,10 3-2-15,14-3 6 16,10-1-5-16,9 1 9 16,8-7 2-16,12 0-5 0,7-2 2 15,10-1-2-15,9-2 1 16,8-3-2-16,14 0 3 16,13-1-2-16,17 1 0 15,15-2 0-15,17 3 0 16,1-3-1-16,1-3-1 15,-15 3 2-15,-21 3 2 0,-32-2 4 16,-32 3 3-16,-29 1-5 16,-27 2-3-16,-22-1-5 15,-17-6-78-15,-10-6-58 16</inkml:trace>
  <inkml:trace contextRef="#ctx0" brushRef="#br0" timeOffset="76512.2252">4396 9036 122 0,'14'0'24'16,"-3"-2"-21"-16,-4-3 1 16,-5 0 8-16,-1-1 2 15,1 3-9-15,-2-1 4 0,4 3 8 16,-3-2 2-16,3 2 2 15,-1 1 19-15,3-2-25 16,-4 2 4-16,2 0-7 16,-1 0-5-16,-1 0-3 15,0 0-5-15,-1-2 8 0,1 2 3 16,0 0 2-16,-2-2-8 16,2 1 5-16,-1-1-3 15,-1 0-1-15,0 2 4 16,4 0 1-16,-4-2-2 15,0 2 4-15,0-1-2 0,0-1 14 16,0-4 8-16,-5-3-4 16,-13-6-4-16,-7-11-8 15,-13-13-4-15,-17-18 2 16,-21-18-10-16,-26-19-4 16,-22-19-1-16,-22-21-11 15,-8-21-32-15,11-20-105 0</inkml:trace>
  <inkml:trace contextRef="#ctx0" brushRef="#br0" timeOffset="109448.9062">12774 13429 413 0,'4'0'7'0,"-1"-2"9"0,-3-3-2 15,0-2 4-15,0 1-8 16,-2-2-5-16,-5-1 2 15,2 0-6-15,-1-3 1 16,1-1 0-16,3-3-11 16,0-4 4-16,2-1-3 0,0-4 4 15,0-4 2-15,7 0 0 16,3-4 2-16,0-1 1 16,4-2-1-16,1-1 1 15,-1-2-1-15,5-2 2 16,-1-4 3-16,3 0-2 15,1-1-1-15,5 1 5 16,3-1-5-16,4 2-1 0,5-1 1 16,5 2-3-16,2 0 2 15,7 1 1-15,4-1-2 16,6 3 0-16,5 3 0 0,4 0-2 16,4 2 0-16,0 2 5 15,5 4-6-15,-4 2 6 16,1 2-4-16,0 4 0 15,2 3 3-15,-4 2-6 16,4 5 4-16,-1 8 2 0,0 3-5 16,4 0 6-16,0 3-8 15,-3 13-4-15,3 4-5 16,-3 5-5-16,1 4 0 16,-1 3 1-16,-4 1 15 15,-4 7-1-15,0-1 6 16,-7 6-5-16,-2 1 4 0,-6 2 2 15,-1 4-3-15,-8 2 3 16,1 4-2-16,-5 1-2 16,0 6 3-16,0 2-1 15,-4 3 0-15,0 3 1 16,-1 0 0-16,-3 2-1 0,-4-2 4 16,-3 3 2-16,-5-5 7 15,-7 4-1-15,-6-5-3 16,-4 4-1-16,-7-1 0 15,0 2-6-15,-8-2 0 0,-7 2-2 16,-3-2-1-16,-2 4 1 16,-3-4-2-16,-3 0 2 15,2 0 0-15,-7-2-1 16,1-3 0-16,-7 0 1 16,1-4-2-16,-6-4 2 15,-4-4 0-15,0-3-2 0,-6-3 3 16,-4-5-2-16,-3-2 2 15,-3-2 3-15,-7-6 2 16,1-2-5-16,-7-1 1 16,2-4-2-16,-2-1 0 15,-2-4 0-15,2-5-2 0,-1-4 2 16,-1-1 0-16,-3-2 0 16,-2-8 0-16,0-1 1 15,-3-2-3-15,-3 0 3 16,4-7 2-16,-1-4 0 15,1-3 0-15,4-2-1 0,0-2 0 16,2-3 2-16,4-4-2 16,4-4 1-16,-1-1 1 15,6-4-3-15,3-4 4 16,1-5-1-16,1-2 2 16,4-7 3-16,2-4-2 15,-1-3 0-15,3 1 2 0,6-9-5 16,2 2 0-16,8-2 0 15,2-2-1-15,7-2 0 16,5-6 1-16,2-1 1 16,1-3 2-16,7-4 0 15,5-7-4-15,-1-5-1 0,6-2 0 16,2-2-2-16,0-5 1 16,10 0-1-16,4-3-2 15,13-2 3-15,5 0-1 16,8 3 4-16,9 2-3 15,12 5-2-15,14 2 0 0,20 10-9 16,25 9-34-16,33 2-59 16,35 8-213-16</inkml:trace>
  <inkml:trace contextRef="#ctx0" brushRef="#br0" timeOffset="111730.098">15728 15076 284 0,'32'-2'51'0,"4"-7"-40"0,5 0-6 16,8 0 7-16,7 4 4 16,9-3-10-16,11 5 2 15,11-1-5-15,9 3-2 16,9-1-2-16,8 2 2 0,5 0-1 16,3 2 1-16,-8 1-1 15,1 2 1-15,-11-1-1 16,-8 0 2-16,-5-4 1 15,-6 0-1-15,-6 2-1 0,-5-2-1 16,-9-2 0-16,-4-7 1 16,-13 0-1-16,-8-4 1 15,-13 0-1-15,-10-1 0 16,-14 0 0-16,-2-4-13 16,-18 0-5-16,-11-1 0 15,-7-2 2-15,-1-1 2 0,-2-2 5 16,2 3 5-16,8 2 4 15,8 1 8-15,3 2 18 16,9 6 12-16,4 3-6 16,5 4 4-16,0 3-15 15,10 0-13-15,6 0-6 0,9 10-2 16,6 6 0-16,6 2 0 16,5 4 0-16,-1 2 0 15,-5 1 0-15,-6-4 1 16,-8 1-1-16,-10-1 0 0,-7 0-1 15,-5 2-1-15,-12 2 3 16,-15 4-1-16,-12 1 1 16,-15 6 0-16,-9 0-1 15,-12 1 1-15,-13-1-24 16,-5-8-46-16,-8-6-118 16</inkml:trace>
  <inkml:trace contextRef="#ctx0" brushRef="#br0" timeOffset="112573.788">11084 14833 86 0,'20'0'56'0,"0"0"-47"16,-2 0-4-16,3 0-3 15,2 0 10-15,3 0 2 16,1 0 6-16,0 0 21 15,0 4-16-15,-5-1 0 16,-1 1-5-16,-5-3-4 16,-5 1-6-16,-3-1-5 0,-4 3-3 15,-2-2 0-15,-2 0 1 16,0 2 0-16,-7 0 12 16,-7-2-6-16,-10 4 7 15,-8-2-7-15,-14-1 5 0,-5 1-4 16,-15-4-3-16,-14 0-5 15,-8 0-1-15,-10-4 0 16,-8-5 0-16,-6-3 0 16,-6-1 0-16,1 0-2 15,0-3 2-15,8 4-2 16,1 0 1-16,13 0 2 16,6 1-3-16,14 4 1 0,9 0 1 15,12-1-1-15,13 3 0 16,9 2 0-16,13 0 0 15,9-1-1-15,5 2-6 16,5 0-7-16,0-2-32 16,8-1-57-16,1-2-38 0</inkml:trace>
  <inkml:trace contextRef="#ctx0" brushRef="#br0" timeOffset="112964.3681">9992 14565 448 0,'0'0'24'16,"-2"0"-22"-16,-12 4-28 15,-6 0 24-15,-7 5 1 16,-9-2 2-16,-6 4-5 15,-7-1-1-15,-3 3 0 0,-5-3 3 16,-4 5 1-16,1-3 1 16,1 3 0-16,2 0 0 15,2 2 2-15,9 0 1 16,4 3 5-16,10-2-1 16,11 2-3-16,5-4 0 0,12 1-1 15,4-3-1-15,10 2 7 16,19 1 22-16,13 0-4 15,11 2-9-15,16 7-12 16,10 4-2-16,9 4-3 16,7 7-1-16,5 0-35 15,-5-5-43-15,-10-13-163 16</inkml:trace>
  <inkml:trace contextRef="#ctx0" brushRef="#br0" timeOffset="115182.9667">17953 11405 141 0,'0'-8'30'0,"0"2"-1"16,0 0 7-16,0 1-5 16,2 1 6-16,-1 1-20 15,3-1-2-15,-4 2 10 16,3 0-5-16,-3 1-5 16,0 1-5-16,0 0-9 15,0 1-3-15,0 10 3 0,-5 7-1 16,-2 5-1-16,0 9 4 15,1 6 1-15,1 8-2 16,3 8 5-16,0 6 1 16,2 4-3-16,0 7 3 0,0 1-5 15,2 6-1-15,0 4 0 16,1-5 0-16,-3 9 2 16,2-1-1-16,-2 1-2 15,3 1-1-15,-2-6 3 16,3-3-3-16,1-6 0 15,0-8-2-15,2-12-14 16,1-9-29-16,-3-17-24 0,1-19-53 16</inkml:trace>
  <inkml:trace contextRef="#ctx0" brushRef="#br0" timeOffset="116057.896">17797 11339 365 0,'-13'-43'22'0,"9"2"-20"16,-3 14-1-16,2 4 7 0,1 9-1 15,1 4-3-15,-1 9-4 16,-3 1 1-16,-2 9-1 16,-3 10-2-16,-7 12 0 15,-4 6 3-15,-6 8 1 16,-5 9 1-16,0 4-1 16,2 1-2-16,1 6 2 15,6-1 0-15,9-2 0 0,3-3 0 16,9-5-2-16,3-12 2 15,1-12-1-15,0-7 1 16,0-11 3-16,0-9 3 16,0-3 17-16,5-7 12 0,1-9-19 15,5-11-15-15,-1-7 0 16,5-6-3-16,1-7 2 16,0-5-2-16,5 1 0 15,-3-3 0-15,1-3 1 16,0 0-1-16,1 2 1 0,-3-6-1 15,2 4-1-15,-1 1 3 16,-4 1-2-16,3 5-1 16,-3 7 2-16,4 4-1 15,-2 9 0-15,0 8 0 16,2 8-1-16,2 7 0 16,0 7 0-16,4 7-4 0,7 14 1 15,4 8 1-15,9 8 1 16,7 6 0-16,5 3-3 15,12 4-5-15,0 4 4 16,3-2 2-16,3-2 3 16,-7-2 1-16,-3-7-1 0,-8-7 1 15,-8-7-1-15,-9-4 2 16,-10-9-1-16,-11-3 0 16,-7-6-1-16,-5-1 2 15,-6-3-3-15,0-1 0 0,-11 0 1 16,-3 0 1-16,-10 0 0 15,-6 0 0-15,-8 0 1 16,-7 0 1-16,-7 0-2 16,-9 0 1-16,-8 7 0 15,-9 3 2-15,-12 0-2 16,-7 3 1-16,-6 3 0 0,-6 2 0 16,-6 0 2-16,4-3-4 15,3 2 0-15,6-5 1 16,10-5 0-16,13-1-1 15,19-6-8-15,25 0-26 16,29-7-29-16,28-11-127 0</inkml:trace>
  <inkml:trace contextRef="#ctx0" brushRef="#br0" timeOffset="118995.1719">11787 16262 303 0,'-15'-11'29'0,"3"2"-26"15,0 1 13-15,0 2 18 16,2 1-18-16,0 1-4 0,3 0-3 16,2 2-6-16,0 1 1 15,3 1-4-15,0 0 1 16,2 0 0-16,0 0-1 16,0 0 0-16,0 0 0 0,2 5-4 15,6 4-2-15,6-1 3 16,5 3-4-16,6 0 6 15,9 2 1-15,4-4 2 16,7 1-3-16,3-1 3 16,10-4-1-16,6 3 0 15,4-1-1-15,8-2 0 16,7 6 0-16,7-4 3 0,8 2-3 16,4-2 0-16,10 2 0 15,9-2 0-15,2-1 0 16,8-1 1-16,5-1-1 15,5-1-4-15,-2-1 1 16,4 0 1-16,-6-1 2 0,4 1 0 16,-5 0 0-16,-1 0-1 15,-2-1 2-15,4 2-1 16,-1 0 0-16,0-1 0 16,3 0-13-16,-2-1-4 0,2-1-13 15,-3 2 25-15,-4-2-1 16,-6 0 3-16,-6 0 0 15,-7 0-2-15,-7 0-18 16,-6-2 4-16,-8 1-25 16,-4-3 11-16,-8 1 5 15,-5 3 3-15,-7-3 17 0,-6 2 16 16,-6 1-1-16,-10 0 5 16,-7 0 9-16,-7 0 1 15,-9 0-6-15,-7 0-7 16,-2 4-6-16,-4 1-2 15,-5 5 0-15,0 1-2 16,-3 3 1-16,0 6 0 0,-2 3 0 16,0 8 1-16,0 2 2 15,-2 5 2-15,-1 7 3 16,-4 6 12-16,0 4-5 16,-5 10 7-16,4 6-11 0,-3 8-1 15,3 3-1-15,1 5-2 16,0 5-4-16,4 2 0 15,1 0 2-15,0 2-1 16,1 4 1-16,-4 2 5 16,5-6-5-16,-2-3 1 15,-1-5-2-15,1-5-2 0,-1-3 0 16,1-6-1-16,-1-1 0 16,-1-5-1-16,4-2 0 15,-3-4 1-15,-3-3-2 16,-3-4 3-16,-2-3-2 15,-4-2 0-15,0-5 0 0,-4-7 1 16,-6-1-2-16,4-7 2 16,-4-4-1-16,-2-4 0 15,-5-6 0-15,-2-5 0 16,-7-6-1-16,-10-3 2 0,-5-2-2 16,-7 0 2-16,-6-2 5 15,-11-3 3-15,2-2 3 16,-7 1 1-16,-3 1-3 15,-4 1-6-15,-3 1-2 16,0-1-1-16,-5 1 0 16,-2-1 0-16,-1-2-2 15,-3 3 1-15,-2-3 1 0,-1-2-2 16,-4 0 2-16,-1 3-1 16,2 0-1-16,-4 2 2 15,3 0-2-15,-6 0 2 16,7 3-1-16,-5 0 0 15,2 0 1-15,0 0-2 0,-1 6 2 16,2-3-2-16,-1 0 2 16,2-1-2-16,-2-2 2 15,4 0-1-15,-3 0-1 0,5 0 3 16,-3 0-3-16,5-2 2 16,-1 1-1-16,6-3-1 15,5 1 1-15,7 2 1 16,9-6-2-16,4 4 3 15,11-1-4-15,5 1 3 16,9-1 0-16,4 1-1 16,7-1 2-16,7 0-1 0,4 1 0 15,5-1 1-15,3-3-1 16,6 0 2-16,4-4 1 16,1-3 0-16,4-2 12 15,5-7-11-15,0-6-3 16,2-6 2-16,0-6-2 15,5-4 0-15,1-9 1 0,2-3-1 16,2-5-1-16,-5-4 4 16,0-7 0-16,1-4-2 15,-1-7-2-15,1-7-1 16,-1-5 1-16,2-6-1 0,-2-5 0 16,1-7 1-16,0-4 0 15,-1 0 0-15,0-6 3 16,-1-2 7-16,1 1-4 15,2-4 6-15,3 0 0 16,0 1-5-16,-1 6-6 0,2 7 0 16,-2 6 1-16,1 14 6 15,-2 14-5-15,1 12-3 16,-2 19-1-16,-2 13-12 16,0 5-53-16,3 0-150 15</inkml:trace>
  <inkml:trace contextRef="#ctx0" brushRef="#br0" timeOffset="122073.7496">8870 15074 447 0,'0'-18'-4'15,"7"4"9"-15,0 1-3 0,-1 0 14 16,1 6-8-16,-3 2-3 16,3 5-5-16,2 0-3 15,5 5-6-15,8 15 7 16,5 7-1-16,11 11 3 16,11 7-6-16,12 11 2 0,8 7-2 15,10 8-7-15,11 7 5 16,10 4-4-16,12 10 7 15,10 4-11-15,9 6 20 16,7 5-3-16,5 0 1 16,0 2 0-16,-3-6 3 0,-9-11 9 15,-7-6 2-15,-15-15-5 16,-18-8 6-16,-11-15-12 16,-21-11-3-16,-14-10 0 15,-18-11-1-15,-11-10 2 16,-14-6-3-16,-4-13-6 15,-19-12-3-15,-8-9-4 0,-9-5 3 16,-4-6 8-16,-6-3-3 16,1 0 4-16,3 0 2 15,3 2 0-15,2-1-1 16,9 4 0-16,7 4 1 0,7 6-1 16,3 3 14-16,8 8 5 15,5 4 2-15,0 5 4 16,5 5-7-16,6 6-8 15,4 2-9-15,-1 6-2 16,1 14-1-16,7 9 3 0,2 10-3 16,3 9 6-16,2 4-3 15,-2 5-1-15,1-2-2 16,-7-1-8-16,-8-8 2 16,-11-3 6-16,-5-5 1 15,-31-5 0-15,-19-2 0 16,-21-1 4-16,-23-5 5 0,-23 0-3 15,-14-7-3-15,-16-6 0 16,-2-6-3-16,6-6-56 16,28-15-169-16</inkml:trace>
  <inkml:trace contextRef="#ctx0" brushRef="#br0" timeOffset="123183.0373">18450 15286 492 0,'11'-47'7'0,"2"7"-4"16,-5 7-2-16,-1 10 4 0,0 9-1 15,-4 5-4-15,-3 5 1 16,0 4-1-16,-6 4-8 16,-10 12 5-16,-6 7 1 15,-5 7 1-15,-5 10-1 0,-4 6 1 16,-3 15 2-16,-5 10-2 16,3 8 0-16,-3 10 1 15,-2 13 0-15,2 7 1 16,-3 9 0-16,-1 6 1 15,-3 6-1-15,-1 0-1 0,1-1 1 16,-2-1-1-16,-1-8 2 16,4-6-3-16,0-3 2 15,3-11 0-15,2-10-1 16,2-11-1-16,7-13 3 16,0-11-3-16,4-10 2 15,5-9-2-15,4-10-4 0,1-9-6 16,2-12-3-16,1-5-5 15,-1-5-12-15,0-15-2 16,2-5-5-16,0-4-3 16,2-3 1-16,1-4-17 0,3 1 25 15,-1-2 1-15,4 2 15 16,1-2 16-16,3 5 4 16,3-2 25-16,-4 2 12 15,4 5 4-15,2 2 9 16,-4 2-14-16,4 3-20 15,0 4-1-15,0 2-5 0,0 7-1 16,-1 2-3-16,1 5-5 16,-6 0-6-16,3 7-9 15,-6 12 6-15,0 10 8 16,-2 6 6-16,1 9 0 16,-2 4-4-16,4 4 0 15,-6 3 1-15,6-2-3 0,1 2-1 16,0 2-2-16,3 0 1 15,4-2-2-15,0 1 1 16,7 0 2-16,11-11 2 16,7 0-1-16,4-5 7 0,8-8 8 15,2-9 0-15,4-11-3 16,4-9 2-16,-1-4 5 16,4-26 2-16,8-12-7 15,-1-14-4-15,5-14-7 16,0-13-6-16,0-5-1 0,-1-10-16 15,1-2-38-15,5-5-54 16,8 0-182-16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06:18:07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13940 11025 403 0,'53'-24'0'16,"5"-2"4"-16,6 6-5 0,12 1 4 16,6 2-1-16,10 2-1 15,9-2-1-15,11 3 2 16,10-1-3-16,14 3 2 16,7 0-2-16,11 4 0 15,12 1 1-15,9 2 1 16,8 2-1-16,10 0-3 0,3 3-5 15,7-1 8-15,1 1-4 16,5 0 2-16,1 0 0 16,4 0-1-16,-4 0-2 15,-4 5-2-15,-3 4-8 16,-9 0 0-16,-16 0 15 0,-15 1 1 16,-16-1-2-16,-21 1 3 15,-20-2-2-15,-22 3 4 16,-18 2-4-16,-15 1 1 15,-12 2-1-15,-12 3-2 16,-3 5-1-16,-4 6-4 0,-3 6-11 16,3 6 2-16,1 10 12 15,-1 9 4-15,4 10 0 16,3 8 0-16,4 10 10 16,-3 11 2-16,3 6 5 15,-2 2-5-15,0 6 6 0,-2 3-7 16,-1-2 0-16,-3 4-1 15,3-1-1-15,-3 2-3 16,-2-1-2-16,-1 1-1 16,-2 3-3-16,0-5 1 15,-2 3-1-15,-2-3 1 16,0-7 1-16,-4-3-2 0,-1-5 1 16,-1-6 1-16,-5-10-2 15,-3-1 0-15,0-7-2 16,-15-6 2-16,-10-11 3 15,-9-3-2-15,-11-6 2 0,-9-6 0 16,-12-2-2-16,-8-3 1 16,-8-2-1-16,-8-3 0 15,-7 4 0-15,-6-4 0 16,-2 1-3-16,-7-4-2 16,1 0-3-16,-4-2-1 15,-4-2 4-15,-6-3 4 0,-3-2-1 16,-9-2 1-16,-4-2-1 15,-12-4 3-15,-6-4-1 16,-9-3 1-16,-5-4 0 16,-9-6 1-16,-4 0-3 15,-5-3 2-15,-3-4-1 0,0-3-1 16,0 1 1-16,-2 0 0 16,1-3 3-16,1 2 2 15,-2-1 2-15,7 3-6 16,1-3 1-16,10 1-2 15,10 2 0-15,11-4 1 0,19 4-1 16,14-2 4-16,16-2 3 16,22 2 7-16,20-2-2 15,12-1 0-15,16 5-5 16,11-5-3-16,10-1-2 16,5-4-2-16,4-5 0 15,-6-6-23-15,1-10-29 0,-6-13-36 16,0-16-117-16</inkml:trace>
  <inkml:trace contextRef="#ctx0" brushRef="#br0" timeOffset="531.208">14098 11348 220 0,'-4'62'20'0,"1"8"-19"0,-3 12 17 15,0 9 27-15,-1 7-17 16,-1 11-2-16,-5 9-6 16,-1 8 8-16,-1 10-1 15,1 6-12-15,1 11-8 16,4 8 0-16,-1 8-1 0,4 5 2 15,3 2-2-15,-3 6-4 16,4 1 1-16,-2 2-1 16,1-2 0-16,-1-1 4 15,-1-3 0-15,2-8-4 16,-3-12 2-16,4-15-4 0,-3-17 1 16,3-22-1-16,0-23-11 15,0-25-1-15,1-20 4 16,-1-19-5-16,0-18-14 15,-1-23 14-15,-4-29-63 16,-1-26-204-16</inkml:trace>
  <inkml:trace contextRef="#ctx0" brushRef="#br0" timeOffset="6655.9589">8648 13491 341 0,'3'0'9'16,"1"-7"-6"-16,-1 2 2 16,-1 0 18-16,-2 3-12 15,0-1-4-15,0 0-7 0,0 2 0 16,0 1 2-16,0-3-1 16,0 3-2-16,0 0 1 15,0 0 0-15,0 0 0 16,0 0-2-16,0 0 4 15,0 0-2-15,-2 0 3 0,-5 4 4 16,-6 2-3-16,1-2 4 16,-8 0-5-16,-1 2 4 15,-6-1-1-15,-5 0-3 16,1-1 1-16,-8-3-2 16,-1-1 1-16,-3 0 4 15,-8 0-2-15,-5 0-3 0,-6 0 2 16,-5 0-4-16,-4-1-1 15,-5-2 3-15,-3-1-4 16,2 1 2-16,-2-3-3 16,2 2 1-16,0 1 3 15,-3-2-1-15,7-1 0 0,-1-1 6 16,-3 0 2-16,-4 2 1 16,-3-2-1-16,-5 0-3 15,-5-2-1-15,-5 3-1 16,-3-4-3-16,0 2 3 15,8-2-3-15,6 3 0 16,17 0-1-16,8 3 1 0,19 0 0 16,15 1 2-16,10 0-2 15,9 2 0-15,7 1 4 16,3-2 33-16,0 2-7 16,0 0-14-16,5 0-15 0,5 0-2 15,0 3 0-15,6 7-6 16,9 4-13-16,6 4-17 15,11 4-20-15,6-2-33 16,8-4-72-16</inkml:trace>
  <inkml:trace contextRef="#ctx0" brushRef="#br0" timeOffset="7343.4184">9143 13872 178 0,'9'-9'156'16,"-2"-4"-148"-16,-1 3 10 0,-2 0 18 15,-3 2-19-15,-1 2-4 16,0 3 2-16,0-3-4 16,-7 4-5-16,-4-1-6 15,-5-1-1-15,-6 1 3 16,-5-1-3-16,-5 3 3 15,-5-1-2-15,-7 0 0 0,-4 2 2 16,-6-2-2-16,-2 2 0 16,-2 0 0-16,-6 0 0 15,-2 0 0-15,-4 0 0 16,-6 0 0-16,-4 0 0 0,-5 0 1 16,-3-4-1-16,-2 1 0 15,-3-1 1-15,-4 1-1 16,-2-2 1-16,-1 1 1 15,-5 1-2-15,1-5 1 16,-2 3 0-16,2-2 0 0,4-1 0 16,1 1 0-16,10 2 8 15,2-2 2-15,9 2 3 16,7-1-3-16,12 1 6 16,8 1-2-16,10 1 3 15,10-1-2-15,8 3-1 16,7-2 0-16,9 3-1 15,1 0 3-15,4 0 1 0,1 0-4 16,1 0-5-16,0 0-4 16,0 0-2-16,-2 0-3 15,2 0 0-15,-2 0-4 16,0 0-24-16,1 8-16 0,1-5-38 16,0-3-55-16</inkml:trace>
  <inkml:trace contextRef="#ctx0" brushRef="#br0" timeOffset="9780.8352">25641 13402 394 0,'0'-2'27'15,"0"-12"-19"-15,0 5 1 16,1 1 4-16,-1 0-4 15,4 1-7-15,3 3-2 0,1-4 0 16,9 2 1-16,7 3-5 16,3-1-2-16,14 3 4 15,5-1 4-15,6 0-2 16,11 0-1-16,7 2-1 0,11 0 4 16,11-1-4-16,11 1 3 15,16 0-3-15,7 0 4 16,14 0-2-16,5 0 0 15,8 0 0-15,-1 7 1 16,-1-1-1-16,-7 2 0 0,-15 0 3 16,-14-4-1-1,-21 0 6-15,-18-3 0 0,-18-1 0 16,-16 0-5-16,-8 0-1 16,-9 0-2-16,-6 0 0 15,-4 0-19-15,-6 0-10 16,-4 0-33-16,-5 0-32 0,-5 6 20 15,-17-2 33-15,-14 3 4 16,-10 0-80-16</inkml:trace>
  <inkml:trace contextRef="#ctx0" brushRef="#br0" timeOffset="10280.7977">26233 13882 271 0,'-36'2'30'0,"4"-2"-17"16,-3-2-2-16,1-3 7 16,2-2-7-16,3 0-8 15,4-3 0-15,5 5-2 16,4-2 1-16,7 4-2 0,4 1 1 15,3-2-2-15,2 4 4 16,2-2-1-16,10 1 2 16,6 1-4-16,8-2 3 15,8-2-1-15,5 1 2 0,12-1-3 16,4-1 7-16,8-1 6 16,9-1-2-16,12 0-1 15,10 4-5-15,9-1 0 16,13 2-1-16,9 2-3 15,8 0-1-15,4 0-1 16,-6 0 2-16,-9-3-1 0,-15-4 7 16,-15-4 8-16,-16 0 5 15,-17-1-9-15,-11 1-9 16,-3 4-1-16,-5 3-1 16,-5 1-2-16,-6-1 2 15,-5 3-1-15,-7-4 1 16,-4 5-1-16,-9 0 1 0,-4 0-12 15,-7 6-29-15,-12 5 13 16,-4-1-28-16,2-10-82 16</inkml:trace>
  <inkml:trace contextRef="#ctx0" brushRef="#br0" timeOffset="18608.4189">14140 4720 486 0,'0'-17'-45'0,"0"-1"56"15,0 4 6-15,4 2 6 16,-2 8-16-16,-2 2-5 16,1 2-4-16,-1 2-13 15,0 11 10-15,0 4 4 16,0 8 0-16,0 6 0 0,0 8-1 16,0 2 1-16,5 9 0 15,0 8 0-15,2 4 1 16,0 7 1-16,2 6 0 15,0 11 2-15,0 6-2 16,0 8 2-16,0 11-2 16,0 5 0-16,1 5 1 15,4 4-2-15,0 7 2 0,2 3-1 16,2 7 4-16,3 1-1 16,3 8 1-16,-1 2-2 15,4 2 3-15,0-3-3 16,-2 1 2-16,-1-3-1 0,-4-5 0 15,-1-8 0-15,-7-8-3 16,-2-12 0-16,-5-12 1 16,-5-12-2-16,0-13 1 15,0-8 1-15,-5-13-3 16,-1-6 1-16,5-10-13 0,1-7-24 16,0-13-11-16,7-16-37 15,12-11-102-15</inkml:trace>
  <inkml:trace contextRef="#ctx0" brushRef="#br0" timeOffset="19827.0974">14615 4884 457 0,'23'-20'3'16,"0"-3"-3"-16,-1 7-2 0,2 7-4 16,2 0 9-16,9 2-5 15,7 1-2-15,16 1 6 16,10 3-3-16,13 2-1 16,14 0 4-16,9 0-4 15,13 4 6-15,7 7-5 0,12 1-2 16,6-1 7-16,9 5-5 15,5-2 0-15,9 2 4 16,4-2-4-16,7 0 2 16,3-1-2-16,10-1 2 15,9-1-4-15,6 2 4 16,8-2-2-16,4 1-2 0,2-1 2 16,-2-1 1-16,-6 0-3 15,-10-3-6-15,-18-2-10 16,-23-3 19-16,-19-1-42 15,-20-1 49-15,-19 0-6 16,-13 0 2-16,-11 0-12 0,-7-1 12 16,-4-5-3-16,-8 3 1 15,-7-1-2-15,-11 0 4 16,-6 1-2-16,-8 3 1 16,-11 0 0-16,-7 3-4 15,-2 10-9-15,-6 7 6 0,0 2 6 16,0 11-1-16,-2 6 2 15,-3 6 0-15,-1 8 0 16,6 9-1-16,0 10-1 16,2 6 1-16,10 11-1 15,7 6 1-15,0 3 0 0,3 4 1 16,-2 5-1-16,-1 0 1 16,-2 2-1-16,-2 1 0 15,2 5 0-15,0-3-1 16,2 2 1-16,-1-2 0 15,-1-1-2-15,0-2 2 0,-1-4-1 16,-7-1 1-16,-4-8-1 16,-5-5 1-16,0-7 0 15,-13-9-2-15,-8-5 1 16,-11-8-5-16,-10-7-3 16,-6-3 4-16,-9-6 4 0,-13-3 4 15,-9 0-1-15,-10-3 0 16,-11-2-3-16,-12-2 2 15,-6-2-2-15,-10-2 0 16,-6-2 2-16,-5-3 0 16,0-2-1-16,-7-4 1 15,-5 1-2-15,-2-5 0 0,-4 1 1 16,-7-3-1-16,-5-1 2 16,-3 0-2-16,-4 0 0 15,-5 1 0-15,-4-2 0 16,-2 0 0-16,-1 1 1 15,-3 3-1-15,1-5 0 0,4 2 0 16,4-1 0-16,8-2 1 16,2-3 2-16,6 2-2 15,5-3 3-15,-5-2 1 16,6 0 2-16,2-3-3 16,2-2-1-16,9 0-1 0,12 0 0 15,10 0 1-15,20 0-2 16,18 0 0-16,23 0-1 15,18 0 2-15,17 0 0 16,17 0 4-16,4 0 10 16,8 0 4-16,3 0-5 0,16 0-15 15,13-2-11-15,12-10-84 16,9-18-203-16</inkml:trace>
  <inkml:trace contextRef="#ctx0" brushRef="#br0" timeOffset="28717.934">24311 11123 218 0,'0'0'5'0,"0"0"-1"15,2 0-3-15,0-2 20 0,0 0-17 16,0-1-2-16,-2-1 7 15,3 3-4-15,-1-3 1 16,3 2 1-16,-3-2 4 16,3 2-1-16,-1 1-2 15,4 1-2-15,-3-2-2 0,2-1-1 16,0 1 1-16,0-2 1 16,4-2 2-16,-2 1-2 15,0 2 0-15,0-2 2 16,0-1-1-16,-2 1 0 15,0-3-3-15,2 2-2 0,-2-1 1 16,0 1 0-16,-1-1-3 16,2-2 1-16,-2 0 0 15,1-2 1-15,0 1 2 16,1-3-2-16,-2 0 4 16,-1-1-1-16,3 2-3 15,-2-6 1-15,2 2-1 0,-3-2 1 16,2 0-4-16,0-1 2 15,0-3 3-15,-1 1-2 16,1-3-1-16,0-2 0 16,0 0-1-16,-2 1 6 15,1-4-3-15,1-1-1 0,-2-2 0 16,1 2 1-16,-3-1 2 16,3-1-3-16,-1 0 2 15,1-2-1-15,-1 0-1 16,0-2 2-16,2-3 0 15,1 0 1-15,-3-4-1 0,0-2 1 16,-1-1-2-16,-2 0 1 16,-2-4-2-16,0 0 0 15,0-2 0-15,-7 0-1 16,0-3 0-16,-5 3 1 16,4 0-2-16,-1-1 1 0,0 3 0 15,0-2 0-15,2 0 1 16,-2 1-1-16,1-3-3 15,-2-3 5-15,-3 2-1 16,-2-4-2-16,0-2 3 16,-4-3-2-16,0 3 0 0,-3-1 0 15,-1 0 1-15,1 4-2 16,-2 1 2-16,2 4-2 16,-2-1 1-16,1 3 0 15,-2-1 0-15,-2 0 0 16,-1-3-1-16,-5 1 2 15,-1-1-1-15,-3 0-1 0,0 0 1 16,-2 3 0-16,-2 2 0 16,-5 0 0-16,2 0 0 15,-5 2 0-15,-3-1 0 16,0 2-1-16,-2-1 1 16,0 3 0-16,0-2 1 0,-1 3-2 15,-4-1 0-15,-1 1 2 16,-2-3-2-16,-3 5 1 15,-4-1 0-15,1-2 1 16,-4 8-2-16,-2-3 2 16,-2 3-1-16,-2-2-1 0,-6-1 1 15,0 1 0-15,-5-4 1 16,-2 1-2-16,-6 0 1 16,-2-2 0-16,1 1 2 15,-3 4-1-15,0-1-1 16,3 3 1-16,4 5 0 0,5 2 0 15,7 3 0-15,7 2 0 16,9 5-1-16,8 2 5 16,10 3-2-16,5 4 2 15,9 1 1-15,7 4 0 16,3 0-1-16,4 3 0 16,8 1-3-16,3 2-1 0,4 0 0 15,-1 0-2-15,6 0 2 16,0 0-1-16,0 0-2 15,0 0 2-15,0 0-4 16,0 0 0-16,6 0-2 16,6 3 1-16,2 1 5 0,4 0-2 15,6-1-21-15,1-3-23 16,1 0-12-16,5 0-14 16,0-11-29-16,5-3-26 15</inkml:trace>
  <inkml:trace contextRef="#ctx0" brushRef="#br0" timeOffset="29655.3727">21772 6603 154 0,'43'-23'12'0,"1"-1"18"16,-2 0-6-16,-2 1 21 15,-5 3-3-15,-5-1-10 0,-6 6 8 16,-3 0-12 0,-8 4-12-16,-3 0-3 0,-3 5-6 15,-3 3-3-15,-3 2-3 16,1 1-2-16,-2 0 0 15,0 6-1-15,0 9 0 16,-5-3 3-16,-4 6-2 0,-6-2-1 16,0 1 0-16,-12-1 0 15,-4-1 2-15,-10-2 0 16,-6-3 0-16,-11-1 5 16,-8-3-1-16,-4-1-3 15,-4-2 1-15,-3 2 0 0,1-3-4 16,1 4 3-16,6-2 0 15,2 1-1-15,6 2 1 16,2 0-1-16,8 0 0 16,9 1 0-16,3 0 1 15,9 1-1-15,2-2-1 16,8 4 2-16,5-2-1 0,1 0-1 16,7 4 1-16,1-3 1 15,6 2 0-15,0 3 8 16,0 4-2-16,4 1 6 15,3 1-2-15,5 8 0 16,1 5-1-16,0 3-6 0,3 6-1 16,0 1-3-16,0 8 1 15,2 4-3-15,0 4 2 16,3 5 1-16,1-1-2 16,0 0 1-16,0 0 0 0,-5-3 1 15,0-8 0-15,-7-1-3 16,-1-7 3-16,-6-6-1 15,-1-8-1-15,-2-5 2 16,0-6-1-16,0-6 0 16,0-3 0-16,0-4 0 15,0-5 0-15,0 1 0 0,0-3 4 16,0 0 2-16,0-4 18 16,6-6-3-16,1-6-13 15,4-5-4-15,2-4 2 16,2-6-3-16,4 1 2 15,-2-4-3-15,7 0 0 16,-2-2-1-16,3 1-1 0,1-3 0 16,1 1 0-16,2-4 0 15,1 0 1-15,-1-6-1 16,2 1 0-16,-3-2 0 16,1-2 0-16,-2-2 2 0,-3 0 0 15,-2 1-3-15,2-1 4 16,-4 2-1-16,2 2-2 15,-3 3 1-15,3 4 2 16,-2 5-2-16,-1 2 2 16,1 2-2-16,-1 4 2 0,0 0-1 15,-3 1-1-15,-2 2 0 16,-2 0 3-16,0 6 0 16,-5 2 0-16,0 3-2 15,-4 7-1-15,-1-1 0 16,-2 8-3-16,0 4-5 15,-12 17-42-15,1 14-11 16,3-5-32-16,8-6-166 0</inkml:trace>
  <inkml:trace contextRef="#ctx0" brushRef="#br0" timeOffset="39202.3658">9289 9949 107 0,'7'7'21'16</inkml:trace>
  <inkml:trace contextRef="#ctx0" brushRef="#br0" timeOffset="39842.9498">9394 9833 273 0,'4'22'13'0,"-1"5"-11"16,1 8 5-16,-4 10 15 15,2 8-9-15,-2 13 0 16,0 8 7-16,0 2-12 0,0 6-3 15,4 1-3-15,0 0-1 16,1-5 0-16,5-3 0 16,0-5 0-16,6-6 1 15,0-5-1-15,0-11 0 16,0-7 2-16,-3-11 0 0,-1-8 4 16,-1-8 9-16,-4-7 0 15,0-5 0-15,0-2 4 16,3 0-10-16,-2-7-6 15,5-6-3-15,3-1 0 16,3-4 0-16,1-5-1 0,6-2 0 16,1-2-1-16,5-3 1 15,4-2 0-15,3-4-1 16,3-3 2-16,4-2-1 16,3-3 0-16,3-6 1 15,-2 2-1-15,4-4 0 0,0 0 0 16,0 0 0-16,-4-1 0 15,1 3 0-15,-5 0 1 16,-2 5-2-16,-7 6 1 16,-10 9 0-16,-8 5 0 15,-6 10-1-15,-13 7-3 0,-5 6-33 16,-20 2-58-16,-11 0 2 16,-9 0 2-16</inkml:trace>
  <inkml:trace contextRef="#ctx0" brushRef="#br0" timeOffset="40577.2768">9493 10819 371 0,'0'-33'13'15,"11"-6"-9"-15,0-3 24 0,3-2 4 16,4-2-18-16,4-2-5 16,1-6 3-16,7-1-4 15,5-6-2-15,4-5-2 16,4-5-2-16,9-6 1 16,3-7-2-16,6-5 1 0,3-6-1 15,4-3-1-15,4-6 2 16,2-6-1-16,3-5 0 15,2-5-1-15,7-9 0 16,2-6 0-16,8-2 0 16,-1-6-2-16,3-4-6 15,8 1-1-15,0-4 3 0,9-1-1 16,1 1 3-16,7-2-4 16,4 1 8-16,5 1 2 15,4 4-6-15,6 1 0 16,3 4-8-16,2 11 3 0,9 5-9 15,2 13 4-15,3 5-4 16,2 7-1-16,0 11 13 16,2 7-7-16,3 3 14 15,-4 8-7-15,0 6 16 16,0 8-2-16,-1 4 3 16,-4 6 7-16,-6 3 1 15,-7 8-1-15,-12 4 3 0,-7 2 1 16,-18 7-4-16,-9 1 1 15,-17 8-3-15,-10 3-5 16,-10 8-8-16,-7 3-2 16,-7 12-1-16,-7 15-5 0,-1 12-33 15,-9 4-35-15,0-11-125 16</inkml:trace>
  <inkml:trace contextRef="#ctx0" brushRef="#br0" timeOffset="49076.9916">4492 12236 408 0,'-18'-20'-5'16,"2"-3"7"-16,3 0-1 0,1 1 1 15,3 1 3-15,1 2-3 16,7-3 2-16,1 1 7 16,0 0 4-16,11 0-8 15,7 2-6-15,5 0-6 16,8 0 16-16,4-3-8 15,7 4-3-15,8 0 0 0,6-2 1 16,7 3 1-16,3-1-1 16,4-2-1-16,7 1 2 15,6 1 1-15,4 1-2 16,8-1-1-16,3 4-1 16,6 3 2-16,3 3-1 0,0-3 0 15,5 2 0-15,0 4 0 16,3-2-1-16,-1 3 2 15,3 3-1-15,-3-1 0 16,4 2 0-16,-1 0 0 0,0 0 0 16,2 7 0-16,0 1 0 15,-2 3 0-15,2 6-3 16,0-2 1-16,-2 9-2 16,0-1 3-16,-5 0-4 15,0 1-1-15,-9 3 1 16,-2-1-1-16,-3 0 8 0,-11 3-3 15,-4 4 1-15,-4 0 0 16,-4 2 0-16,-1 5-2 16,-2 3-4-16,-4-1-1 15,-4 3 3-15,-1 3 6 16,-5-2-2-16,-2 4 0 0,-10 2 0 16,-1 1 0-16,-6-1 1 15,-5 2-1-15,-6-1-1 16,-5 1 1-16,-7-1 1 15,-3-1-3-15,-4 2 1 16,-6 1 1-16,-1-3 0 0,0 3 0 16,-2-1 0-16,0 1 1 15,-4 1-1-15,-3 0 1 16,-3-2 0-16,-7 1-1 16,-2-4 1-16,-6 1-1 15,-2-2 1-15,-7 0 1 16,-7-2-1-16,0 2 0 0,-3-1-1 15,-5-3 1-15,-5 0 0 16,-2-3 0-16,-2 4 1 16,-3-5-2-16,-5-1 1 15,0 2 0-15,0-4-1 16,-4 0 0-16,-3-3 2 0,-2-5-1 16,-6 2-1-16,-3-6 0 15,-4 2 1-15,-3-4 0 16,-3 0-2-16,-2-6 2 15,0 3-1-15,3-6 2 16,-2-2-2-16,2-2 0 0,1-1 2 16,0-2 2-16,3-4 2 15,-5-1-1-15,1 0 0 16,1-4 0-16,2 0 0 16,-1 0-1-16,-1-8-2 15,2-2 3-15,2-5 2 0,-3 0-1 16,4-7 2-16,-1 1 2 15,0-3-3-15,3-1-1 16,-5-1-2-16,2-1-3 16,-2 0 0-16,-2-5-1 15,2 0 0-15,0-2 1 16,2-3-1-16,5-4-1 0,3-2 0 16,3 0 1-16,7-1 1 15,2-3 0-15,5 1-1 16,2-4 1-16,1 0-2 15,5 0 0-15,-1-4-4 0,4-3-5 16,0 2 5-16,4-5 3 16,3-6 0-16,0 1 1 15,8-4 1-15,3-3 4 16,6-2 7-16,2-1-3 16,5 0 2-16,5 0-6 15,2 0-1-15,5-2-1 0,1 0-2 16,7-2-2-16,1 1 2 15,3 0 0-15,12-1-2 16,9 4 0-16,6 3-2 16,13 3-8-16,13 6 0 15,19 1-12-15,16 7-9 0,24 2-11 16,26 3-34-16,22 0-84 16</inkml:trace>
  <inkml:trace contextRef="#ctx0" brushRef="#br0" timeOffset="56327.078">12158 10808 321 0,'16'-9'131'16,"2"-16"-125"-16,0-2-5 15,2-2 2-15,2 4 1 16,1-1 0-16,2-4-3 0,2 1 0 16,3 0-1-16,4 0 4 15,6-1-4-15,3 2 1 16,11 1 0-16,4-2-1 15,10 1-1-15,5-2 1 16,10-2 0-16,2-3 1 16,6 2 0-16,4-3-2 0,6 2 2 15,1-1-2-15,2 0 1 16,5 5 1-16,7 0-1 16,4 3 0-16,6 0 1 15,8 4-2-15,8-2 1 16,7 5 0-16,9-1 0 15,7 3 0-15,8 2 1 16,5 0-2-16,3 4 2 0,4 1-2 16,0 2 2-16,5 1-2 15,1 3 1-15,-3 0 0 16,6 3 1-16,0 2-1 0,3 0-1 16,7 0 2-16,2 0-1 15,2 7-1-15,4 2 2 16,0 4-1-16,0 1 0 15,-6 4 0-15,2-2-1 16,-4 3 3-16,-7-3-4 0,-10 1 3 16,-11-3 0-16,-13-3-2 15,-12-4 1-15,-12-2 1 16,-17-5-2-16,-10 0 2 16,-10 0-1-16,-13 0 0 15,-8-4 1-15,-13-2-2 16,-7-4 1-16,-11 2 1 15,-7-1-1-15,-9 0-1 0,-12-2 2 16,-7 2-2-16,-10-3-4 16,-5-1-26-16,-11-5-24 15,-10-3-4-15,-5-4-38 16,-4-6-35-16</inkml:trace>
  <inkml:trace contextRef="#ctx0" brushRef="#br0" timeOffset="57014.5221">19977 9478 221 0,'-24'-39'76'16,"8"1"-53"-16,2 3 13 0,3 3 11 16,3 5-17-16,5 8-8 15,3 2-12-15,0 6-3 16,0 5-1-16,3 6-6 16,11 0 2-16,3 7-10 15,5 11 0-15,8 7 6 16,10 5 2-16,5 7-4 0,11 5-2 15,7 3 7-15,6 2-1 16,10-1 0-16,2 3 2 16,2-5-1-16,1-3-1 15,2-1 0-15,-3-2 1 0,-6-2-2 16,-8-2 2-16,-10-5-1 16,-11-4 0-16,-14-4 0 15,-9-5 1-15,-13-5-1 16,-5-1-2-16,-6 0-1 15,-1-3 1-15,-1 0 3 16,-9 0-1-16,-4 2-1 16,-6-2 1-16,-3 4 0 0,-10-2 0 15,-3 2 0-15,-6 1 0 16,-7 2-1-16,-1 2 1 16,-4 2 1-16,-2 5-1 15,2 2 0-15,3 5 0 0,2 5 0 16,6 2-1-16,3 3-1 15,4 0 1-15,4 2 1 16,6-1 0-16,4-2 0 16,-4-2 0-16,5-4 0 15,-1-2-1-15,3-6 3 0,-3-7-3 16,6-4 2-16,1-7 0 16,5-5 3-16,3-2 2 15,-1 0 4-15,4-12 12 16,3-8-3-16,1-7-4 15,0-5-9-15,0-7-1 16,1-9-2-16,6-8-1 0,3-6 0 16,-3-4-2-16,0-9 1 15,-4-5 0-15,1-2-1 16,0-2-1-16,-4 0 1 16,4 0 0-16,1 2 0 0,4 0-1 15,7 8 1-15,2 4 1 16,4 7-3-16,-1 9-30 15,4 0-35-15,-7-4-152 16</inkml:trace>
  <inkml:trace contextRef="#ctx0" brushRef="#br0" timeOffset="58280.0534">20785 16449 286 0,'-72'0'12'15,"0"0"-1"-15,-5 0-14 16,-11-4 7-16,-7 3 4 0,-10-3 1 16,-7 2-1-16,-11-2 0 15,-7 1 3-15,-9-1-6 16,-9 1 1-16,-6-2 1 16,-7 1-1-16,-6 1 0 0,-6-1-5 15,-5 1 1 1,-8-1 1-16,-6 0-1 0,-8 1 0 15,-6-1 0-15,-8 1 1 16,-6-1 1-16,-2 1-3 16,-4-2-1-16,-8 4 2 15,1-1-2-15,-2 0 0 0,0 2 1 16,-1 0-2-16,1 0 1 16,2 0 2-16,-1 0-2 15,6 4 0-15,2 0-1 16,7 1 2-16,5-1-1 15,11 3 0-15,5-2 3 0,12 2-1 16,12 0 3-16,12 2-4 16,15-1 1-16,17 0-2 15,20-2 0-15,16 1 1 16,18 0-2-16,15-3 1 16,15-1-3-16,15-3-6 0,8 0-2 15,4 0 0-15,9-9 3 16,5-5 2-16,0-3-10 15,1-7-22-15,1-3-46 16,1-10-8-16</inkml:trace>
  <inkml:trace contextRef="#ctx0" brushRef="#br0" timeOffset="58951.8751">13131 15722 360 0,'40'-23'12'16,"-1"-1"-6"-16,-8 4 0 16,-6 4 16-16,-7 8-4 15,-5 2-13-15,-6 6-5 16,-6 0 0-16,-1 6-11 0,-8 8-2 16,-12 5 11-16,-7 3 1 15,-11 1 0-15,-9 0 1 16,-8 0-2-16,-6-1 5 15,-4-1-4-15,-4 0 1 16,3 1 2-16,0-4-2 16,1 3 1-16,3 0-1 0,2 1 3 15,1 1-2-15,3 4 1 16,6 0-1-16,3 4-1 16,8 7 1-16,7 3-1 15,12 4-1-15,9 5 2 0,11 0-1 16,7 1-2-1,17 3 4-15,15-2-2 0,6 1 0 16,7 2 1-16,12 4 1 16,1 4-2-16,0 2 1 15,3 3-2-15,-7 0 2 16,-1 4-1-16,-9-4 0 0,-4-4 2 16,0-3-2-16,-9-7 0 15,1-4 0-15,-6-4 0 16,-5-9 0-16,-2-7 0 15,-9-5 0-15,0-8 1 16,-9-4-1-16,1-11 0 16,-3-2 8-16,-2-12 17 0,-1-8-9 15,2-13-6-15,1-4 1 16,-1-11 3-16,0-9-4 16,1-9-1-16,-1-7 0 15,1-7-6-15,-1-9-2 0,-2-8 2 16,-1-4-2-16,-2-12 0 15,0-5-1-15,0-10 0 16,0-2-1-16,-2-4 1 16,-5 2 0-16,0 2-1 15,1 5-12-15,1 0-34 16,5-2-62-16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00400" y="2549769"/>
            <a:ext cx="8702431" cy="1793631"/>
          </a:xfrm>
        </p:spPr>
        <p:txBody>
          <a:bodyPr/>
          <a:lstStyle/>
          <a:p>
            <a:r>
              <a:rPr lang="en-US" dirty="0"/>
              <a:t>Middleware Web Technologies - Overview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067061" cy="4724399"/>
          </a:xfrm>
        </p:spPr>
        <p:txBody>
          <a:bodyPr>
            <a:normAutofit/>
          </a:bodyPr>
          <a:lstStyle/>
          <a:p>
            <a:r>
              <a:rPr lang="en-US" dirty="0"/>
              <a:t>Middleware technologies so far – recap</a:t>
            </a:r>
          </a:p>
          <a:p>
            <a:r>
              <a:rPr lang="en-US" dirty="0"/>
              <a:t>Limitations of early middleware</a:t>
            </a:r>
          </a:p>
          <a:p>
            <a:r>
              <a:rPr lang="en-US" dirty="0"/>
              <a:t>Middleware using Web services – Overview</a:t>
            </a:r>
          </a:p>
          <a:p>
            <a:r>
              <a:rPr lang="en-US" dirty="0"/>
              <a:t>Service Oriented Architecture – Overview</a:t>
            </a:r>
          </a:p>
          <a:p>
            <a:r>
              <a:rPr lang="en-US" dirty="0"/>
              <a:t>SOA vs ESB</a:t>
            </a:r>
          </a:p>
          <a:p>
            <a:r>
              <a:rPr lang="en-US" dirty="0"/>
              <a:t>Service Orchestration</a:t>
            </a:r>
          </a:p>
          <a:p>
            <a:r>
              <a:rPr lang="en-US" dirty="0"/>
              <a:t>Web services</a:t>
            </a:r>
          </a:p>
          <a:p>
            <a:pPr lvl="1"/>
            <a:r>
              <a:rPr lang="en-US" dirty="0"/>
              <a:t>RESTful Web services</a:t>
            </a:r>
          </a:p>
          <a:p>
            <a:pPr lvl="1"/>
            <a:r>
              <a:rPr lang="en-US" dirty="0"/>
              <a:t>Arbitrary (Non-REST) Web services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Middleware Web Technologies - Overview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Distributed systems and Middleware</a:t>
            </a:r>
          </a:p>
          <a:p>
            <a:r>
              <a:rPr lang="en-US" dirty="0"/>
              <a:t>Evolution of Middleware technologies</a:t>
            </a:r>
          </a:p>
          <a:p>
            <a:r>
              <a:rPr lang="en-US" dirty="0"/>
              <a:t>Early Middleware Technologies</a:t>
            </a:r>
          </a:p>
          <a:p>
            <a:pPr lvl="1"/>
            <a:r>
              <a:rPr lang="en-US" dirty="0"/>
              <a:t>Sockets</a:t>
            </a:r>
          </a:p>
          <a:p>
            <a:pPr lvl="1"/>
            <a:r>
              <a:rPr lang="en-US" dirty="0"/>
              <a:t>Remote Procedure Calls</a:t>
            </a:r>
          </a:p>
          <a:p>
            <a:pPr lvl="1"/>
            <a:r>
              <a:rPr lang="en-US" dirty="0"/>
              <a:t>Distributed Object Oriented Middleware</a:t>
            </a:r>
          </a:p>
          <a:p>
            <a:pPr lvl="2"/>
            <a:r>
              <a:rPr lang="en-US" dirty="0"/>
              <a:t>CORBA </a:t>
            </a:r>
          </a:p>
          <a:p>
            <a:pPr lvl="1"/>
            <a:r>
              <a:rPr lang="en-US" dirty="0"/>
              <a:t>Message Oriented Middleware</a:t>
            </a:r>
          </a:p>
          <a:p>
            <a:pPr lvl="2"/>
            <a:r>
              <a:rPr lang="en-US" dirty="0"/>
              <a:t>EAI Overview</a:t>
            </a:r>
          </a:p>
          <a:p>
            <a:pPr lvl="2"/>
            <a:r>
              <a:rPr lang="en-US" dirty="0"/>
              <a:t>Middleware Security</a:t>
            </a:r>
          </a:p>
          <a:p>
            <a:pPr lvl="2"/>
            <a:r>
              <a:rPr lang="en-US" dirty="0"/>
              <a:t>Messaging Systems</a:t>
            </a:r>
          </a:p>
          <a:p>
            <a:pPr lvl="3"/>
            <a:r>
              <a:rPr lang="en-US" dirty="0"/>
              <a:t>Channels and Formats</a:t>
            </a:r>
          </a:p>
          <a:p>
            <a:pPr lvl="3"/>
            <a:r>
              <a:rPr lang="en-US" dirty="0"/>
              <a:t>Routing, Transformations and Endpoints</a:t>
            </a:r>
          </a:p>
          <a:p>
            <a:pPr lvl="3"/>
            <a:r>
              <a:rPr lang="en-US" dirty="0"/>
              <a:t>Message Protocols (Apache Camel / Fuse ESB)</a:t>
            </a:r>
          </a:p>
          <a:p>
            <a:pPr lvl="2"/>
            <a:r>
              <a:rPr lang="en-US" dirty="0"/>
              <a:t>Performance and Availability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Web Technologies -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Middleware technologies so far – recap</a:t>
            </a:r>
          </a:p>
        </p:txBody>
      </p:sp>
    </p:spTree>
    <p:extLst>
      <p:ext uri="{BB962C8B-B14F-4D97-AF65-F5344CB8AC3E}">
        <p14:creationId xmlns:p14="http://schemas.microsoft.com/office/powerpoint/2010/main" val="24008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Performance of legacy components (sockets/RPC) with the explosion of web</a:t>
            </a:r>
          </a:p>
          <a:p>
            <a:r>
              <a:rPr lang="en-US" dirty="0"/>
              <a:t>Messaging middleware needs an extra hop in the architecture, adding another point of failure</a:t>
            </a:r>
          </a:p>
          <a:p>
            <a:r>
              <a:rPr lang="en-US" dirty="0"/>
              <a:t>Most of web applications are synchronous, while MOM is designed for asynchronous apps primarily</a:t>
            </a:r>
          </a:p>
          <a:p>
            <a:r>
              <a:rPr lang="en-US" dirty="0"/>
              <a:t>Interoperability issues with applications and architectural styles</a:t>
            </a:r>
          </a:p>
          <a:p>
            <a:pPr lvl="1"/>
            <a:r>
              <a:rPr lang="en-US" dirty="0"/>
              <a:t>Tight coupling with RPC/DOOC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Web Technologies -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Limitations of early middleware and message oriented middleware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23120" y="2885400"/>
              <a:ext cx="8747280" cy="3607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3760" y="2874960"/>
                <a:ext cx="8765280" cy="36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09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Applications and architectures that are deployed in WWW / HTTP</a:t>
            </a:r>
          </a:p>
          <a:p>
            <a:r>
              <a:rPr lang="en-US" dirty="0"/>
              <a:t>Middleware provides web interfaces to application services (legacy applications)</a:t>
            </a:r>
          </a:p>
          <a:p>
            <a:r>
              <a:rPr lang="en-US" dirty="0"/>
              <a:t>Exposing legacy applications to web topologies by making them web-services</a:t>
            </a:r>
          </a:p>
          <a:p>
            <a:r>
              <a:rPr lang="en-US" dirty="0"/>
              <a:t>Promotes interoperability between applications</a:t>
            </a:r>
          </a:p>
          <a:p>
            <a:pPr lvl="1"/>
            <a:r>
              <a:rPr lang="en-US" dirty="0"/>
              <a:t>Loose coupling</a:t>
            </a:r>
          </a:p>
          <a:p>
            <a:pPr lvl="1"/>
            <a:r>
              <a:rPr lang="en-US" dirty="0"/>
              <a:t>Distributed systems running on HTTP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Web Technologies -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Middleware using Web Services - 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2E21699-85D3-AC49-809E-7ECD5929B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814" y="3352800"/>
            <a:ext cx="4678986" cy="33757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292400" y="2687040"/>
              <a:ext cx="9551160" cy="4172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4480" y="2677320"/>
                <a:ext cx="9570960" cy="419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603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Web Technologies -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Service Oriented Architecture -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0240600-BF0F-104E-A5ED-3841749E27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4" t="16952" r="1718"/>
          <a:stretch/>
        </p:blipFill>
        <p:spPr>
          <a:xfrm>
            <a:off x="1652587" y="1764823"/>
            <a:ext cx="8886825" cy="45238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44680" y="1675080"/>
              <a:ext cx="8645760" cy="4582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4600" y="1665720"/>
                <a:ext cx="8663400" cy="46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403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3351</TotalTime>
  <Words>246</Words>
  <Application>Microsoft Office PowerPoint</Application>
  <PresentationFormat>Widescreen</PresentationFormat>
  <Paragraphs>69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Helvetica Light</vt:lpstr>
      <vt:lpstr>Office Theme</vt:lpstr>
      <vt:lpstr>Middleware Web Technologies - Overview</vt:lpstr>
      <vt:lpstr>In this segment</vt:lpstr>
      <vt:lpstr>Middleware Web Technologies - Overview</vt:lpstr>
      <vt:lpstr>Middleware Web Technologies - Overview</vt:lpstr>
      <vt:lpstr>Middleware Web Technologies - Overview</vt:lpstr>
      <vt:lpstr>Middleware Web Technologies - Overview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Clarance Suman Vissakodeti</cp:lastModifiedBy>
  <cp:revision>320</cp:revision>
  <dcterms:created xsi:type="dcterms:W3CDTF">2018-10-16T06:13:57Z</dcterms:created>
  <dcterms:modified xsi:type="dcterms:W3CDTF">2019-11-05T05:44:24Z</dcterms:modified>
</cp:coreProperties>
</file>